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4" r:id="rId4"/>
    <p:sldId id="341" r:id="rId5"/>
    <p:sldId id="380" r:id="rId6"/>
    <p:sldId id="258" r:id="rId7"/>
    <p:sldId id="259" r:id="rId8"/>
    <p:sldId id="360" r:id="rId9"/>
    <p:sldId id="359" r:id="rId10"/>
    <p:sldId id="361" r:id="rId11"/>
    <p:sldId id="381" r:id="rId12"/>
    <p:sldId id="364" r:id="rId13"/>
    <p:sldId id="365" r:id="rId14"/>
    <p:sldId id="382" r:id="rId15"/>
    <p:sldId id="35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8D1C6-FAA5-43AA-AE8A-AF35A30CDC76}" v="575" dt="2023-05-17T07:52:13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537" autoAdjust="0"/>
  </p:normalViewPr>
  <p:slideViewPr>
    <p:cSldViewPr snapToGrid="0">
      <p:cViewPr varScale="1">
        <p:scale>
          <a:sx n="82" d="100"/>
          <a:sy n="82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F6D06934-AC49-4754-99CC-934F5713297F}"/>
    <pc:docChg chg="undo custSel addSld delSld modSld sldOrd">
      <pc:chgData name="Gerjan de Ruiter" userId="5d7c516b-9dcd-41a8-99d3-54425d29895b" providerId="ADAL" clId="{F6D06934-AC49-4754-99CC-934F5713297F}" dt="2023-05-09T13:58:59.799" v="4531" actId="5793"/>
      <pc:docMkLst>
        <pc:docMk/>
      </pc:docMkLst>
      <pc:sldChg chg="addSp delSp modSp new mod">
        <pc:chgData name="Gerjan de Ruiter" userId="5d7c516b-9dcd-41a8-99d3-54425d29895b" providerId="ADAL" clId="{F6D06934-AC49-4754-99CC-934F5713297F}" dt="2023-05-09T12:40:39.317" v="55" actId="21"/>
        <pc:sldMkLst>
          <pc:docMk/>
          <pc:sldMk cId="3324914693" sldId="256"/>
        </pc:sldMkLst>
        <pc:spChg chg="mod">
          <ac:chgData name="Gerjan de Ruiter" userId="5d7c516b-9dcd-41a8-99d3-54425d29895b" providerId="ADAL" clId="{F6D06934-AC49-4754-99CC-934F5713297F}" dt="2023-05-09T12:40:21.604" v="22" actId="20577"/>
          <ac:spMkLst>
            <pc:docMk/>
            <pc:sldMk cId="3324914693" sldId="256"/>
            <ac:spMk id="2" creationId="{4A8C7998-2618-4914-222C-959F8BB4F38D}"/>
          </ac:spMkLst>
        </pc:spChg>
        <pc:spChg chg="mod">
          <ac:chgData name="Gerjan de Ruiter" userId="5d7c516b-9dcd-41a8-99d3-54425d29895b" providerId="ADAL" clId="{F6D06934-AC49-4754-99CC-934F5713297F}" dt="2023-05-09T12:40:33.615" v="54" actId="20577"/>
          <ac:spMkLst>
            <pc:docMk/>
            <pc:sldMk cId="3324914693" sldId="256"/>
            <ac:spMk id="3" creationId="{B1266EAB-E1E7-4D7F-667B-0880AD4FCCC4}"/>
          </ac:spMkLst>
        </pc:spChg>
        <pc:picChg chg="add del mod">
          <ac:chgData name="Gerjan de Ruiter" userId="5d7c516b-9dcd-41a8-99d3-54425d29895b" providerId="ADAL" clId="{F6D06934-AC49-4754-99CC-934F5713297F}" dt="2023-05-09T12:40:39.317" v="55" actId="21"/>
          <ac:picMkLst>
            <pc:docMk/>
            <pc:sldMk cId="3324914693" sldId="256"/>
            <ac:picMk id="4" creationId="{66F79FE1-C8FC-42F0-4323-7072667CD18C}"/>
          </ac:picMkLst>
        </pc:picChg>
      </pc:sldChg>
      <pc:sldChg chg="addSp delSp modSp new mod modClrScheme chgLayout">
        <pc:chgData name="Gerjan de Ruiter" userId="5d7c516b-9dcd-41a8-99d3-54425d29895b" providerId="ADAL" clId="{F6D06934-AC49-4754-99CC-934F5713297F}" dt="2023-05-09T12:41:12.561" v="67" actId="700"/>
        <pc:sldMkLst>
          <pc:docMk/>
          <pc:sldMk cId="3987941922" sldId="257"/>
        </pc:sldMkLst>
        <pc:spChg chg="del mod ord">
          <ac:chgData name="Gerjan de Ruiter" userId="5d7c516b-9dcd-41a8-99d3-54425d29895b" providerId="ADAL" clId="{F6D06934-AC49-4754-99CC-934F5713297F}" dt="2023-05-09T12:40:47.565" v="57" actId="700"/>
          <ac:spMkLst>
            <pc:docMk/>
            <pc:sldMk cId="3987941922" sldId="257"/>
            <ac:spMk id="2" creationId="{58E3C477-BCA7-5F01-1771-06C99DDE52CB}"/>
          </ac:spMkLst>
        </pc:spChg>
        <pc:spChg chg="del mod ord">
          <ac:chgData name="Gerjan de Ruiter" userId="5d7c516b-9dcd-41a8-99d3-54425d29895b" providerId="ADAL" clId="{F6D06934-AC49-4754-99CC-934F5713297F}" dt="2023-05-09T12:40:47.565" v="57" actId="700"/>
          <ac:spMkLst>
            <pc:docMk/>
            <pc:sldMk cId="3987941922" sldId="257"/>
            <ac:spMk id="3" creationId="{2239E926-A2BF-12F4-B61E-5BE1E4B44061}"/>
          </ac:spMkLst>
        </pc:spChg>
        <pc:spChg chg="add del mod ord">
          <ac:chgData name="Gerjan de Ruiter" userId="5d7c516b-9dcd-41a8-99d3-54425d29895b" providerId="ADAL" clId="{F6D06934-AC49-4754-99CC-934F5713297F}" dt="2023-05-09T12:41:00.346" v="62" actId="478"/>
          <ac:spMkLst>
            <pc:docMk/>
            <pc:sldMk cId="3987941922" sldId="257"/>
            <ac:spMk id="4" creationId="{85D91295-D401-166E-D789-9A99F6F03B0D}"/>
          </ac:spMkLst>
        </pc:spChg>
        <pc:spChg chg="add del mod ord">
          <ac:chgData name="Gerjan de Ruiter" userId="5d7c516b-9dcd-41a8-99d3-54425d29895b" providerId="ADAL" clId="{F6D06934-AC49-4754-99CC-934F5713297F}" dt="2023-05-09T12:40:48.587" v="58"/>
          <ac:spMkLst>
            <pc:docMk/>
            <pc:sldMk cId="3987941922" sldId="257"/>
            <ac:spMk id="5" creationId="{CF28E819-4A1D-BAFD-FDC7-4D08A01A4193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7" creationId="{591CCBA0-67F2-7811-ADB2-D648AFA90B96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8" creationId="{322AE62A-0411-60E8-E133-03331BD768F1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9" creationId="{B78FC7AC-B0F1-4000-85D7-C795F4CCBF3A}"/>
          </ac:spMkLst>
        </pc:spChg>
        <pc:picChg chg="add mod ord">
          <ac:chgData name="Gerjan de Ruiter" userId="5d7c516b-9dcd-41a8-99d3-54425d29895b" providerId="ADAL" clId="{F6D06934-AC49-4754-99CC-934F5713297F}" dt="2023-05-09T12:41:12.561" v="67" actId="700"/>
          <ac:picMkLst>
            <pc:docMk/>
            <pc:sldMk cId="3987941922" sldId="257"/>
            <ac:picMk id="6" creationId="{5F19CAAF-3C6E-7D73-F438-E07780443B26}"/>
          </ac:picMkLst>
        </pc:picChg>
      </pc:sldChg>
      <pc:sldChg chg="addSp delSp modSp new mod ord modClrScheme chgLayout">
        <pc:chgData name="Gerjan de Ruiter" userId="5d7c516b-9dcd-41a8-99d3-54425d29895b" providerId="ADAL" clId="{F6D06934-AC49-4754-99CC-934F5713297F}" dt="2023-05-09T13:52:23.379" v="4426"/>
        <pc:sldMkLst>
          <pc:docMk/>
          <pc:sldMk cId="3130504023" sldId="258"/>
        </pc:sldMkLst>
        <pc:spChg chg="mo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" creationId="{BC53CE6F-F475-2751-8C5E-4D16DCF29CC1}"/>
          </ac:spMkLst>
        </pc:spChg>
        <pc:spChg chg="add del mo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3" creationId="{38F5F8E5-FE24-E454-9CE1-DFF6626C1BC2}"/>
          </ac:spMkLst>
        </pc:spChg>
        <pc:spChg chg="add del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4" creationId="{1BA40F29-7361-BC18-57C2-6D08211CBC57}"/>
          </ac:spMkLst>
        </pc:spChg>
        <pc:spChg chg="add del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5" creationId="{C1FF8684-48DE-6447-58B8-7BB165A281EE}"/>
          </ac:spMkLst>
        </pc:spChg>
        <pc:spChg chg="add del">
          <ac:chgData name="Gerjan de Ruiter" userId="5d7c516b-9dcd-41a8-99d3-54425d29895b" providerId="ADAL" clId="{F6D06934-AC49-4754-99CC-934F5713297F}" dt="2023-05-09T12:45:26.555" v="464" actId="26606"/>
          <ac:spMkLst>
            <pc:docMk/>
            <pc:sldMk cId="3130504023" sldId="258"/>
            <ac:spMk id="11" creationId="{B537BDB5-F83C-33FB-4C72-7A4D09A1B098}"/>
          </ac:spMkLst>
        </pc:spChg>
        <pc:spChg chg="add del">
          <ac:chgData name="Gerjan de Ruiter" userId="5d7c516b-9dcd-41a8-99d3-54425d29895b" providerId="ADAL" clId="{F6D06934-AC49-4754-99CC-934F5713297F}" dt="2023-05-09T12:45:32.314" v="472" actId="26606"/>
          <ac:spMkLst>
            <pc:docMk/>
            <pc:sldMk cId="3130504023" sldId="258"/>
            <ac:spMk id="12" creationId="{D662538F-E307-F279-0CE2-5482BF1B2AF9}"/>
          </ac:spMkLst>
        </pc:spChg>
        <pc:spChg chg="add del">
          <ac:chgData name="Gerjan de Ruiter" userId="5d7c516b-9dcd-41a8-99d3-54425d29895b" providerId="ADAL" clId="{F6D06934-AC49-4754-99CC-934F5713297F}" dt="2023-05-09T12:45:32.314" v="472" actId="26606"/>
          <ac:spMkLst>
            <pc:docMk/>
            <pc:sldMk cId="3130504023" sldId="258"/>
            <ac:spMk id="14" creationId="{E20CEBFE-18FB-6068-9217-274597E5EAA7}"/>
          </ac:spMkLst>
        </pc:spChg>
        <pc:spChg chg="add del mod">
          <ac:chgData name="Gerjan de Ruiter" userId="5d7c516b-9dcd-41a8-99d3-54425d29895b" providerId="ADAL" clId="{F6D06934-AC49-4754-99CC-934F5713297F}" dt="2023-05-09T12:45:29.616" v="468" actId="26606"/>
          <ac:spMkLst>
            <pc:docMk/>
            <pc:sldMk cId="3130504023" sldId="258"/>
            <ac:spMk id="16" creationId="{49F54ACB-8481-D3EA-0F4D-D30FAC92093F}"/>
          </ac:spMkLst>
        </pc:spChg>
        <pc:spChg chg="add del">
          <ac:chgData name="Gerjan de Ruiter" userId="5d7c516b-9dcd-41a8-99d3-54425d29895b" providerId="ADAL" clId="{F6D06934-AC49-4754-99CC-934F5713297F}" dt="2023-05-09T12:45:30.768" v="470" actId="26606"/>
          <ac:spMkLst>
            <pc:docMk/>
            <pc:sldMk cId="3130504023" sldId="258"/>
            <ac:spMk id="19" creationId="{B537BDB5-F83C-33FB-4C72-7A4D09A1B098}"/>
          </ac:spMkLst>
        </pc:spChg>
        <pc:spChg chg="ad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3" creationId="{38F5F8E5-FE24-E454-9CE1-DFF6626C1BC2}"/>
          </ac:spMkLst>
        </pc:spChg>
        <pc:spChg chg="ad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5" creationId="{B537BDB5-F83C-33FB-4C72-7A4D09A1B098}"/>
          </ac:spMkLst>
        </pc:spChg>
        <pc:graphicFrameChg chg="add del">
          <ac:chgData name="Gerjan de Ruiter" userId="5d7c516b-9dcd-41a8-99d3-54425d29895b" providerId="ADAL" clId="{F6D06934-AC49-4754-99CC-934F5713297F}" dt="2023-05-09T12:45:32.314" v="472" actId="26606"/>
          <ac:graphicFrameMkLst>
            <pc:docMk/>
            <pc:sldMk cId="3130504023" sldId="258"/>
            <ac:graphicFrameMk id="21" creationId="{9E88403D-2A57-C573-68CE-2566CE9FBDA9}"/>
          </ac:graphicFrameMkLst>
        </pc:graphicFrameChg>
        <pc:picChg chg="add del">
          <ac:chgData name="Gerjan de Ruiter" userId="5d7c516b-9dcd-41a8-99d3-54425d29895b" providerId="ADAL" clId="{F6D06934-AC49-4754-99CC-934F5713297F}" dt="2023-05-09T12:45:26.555" v="464" actId="26606"/>
          <ac:picMkLst>
            <pc:docMk/>
            <pc:sldMk cId="3130504023" sldId="258"/>
            <ac:picMk id="7" creationId="{D6AE6484-A206-4FE6-F454-7FCA1BDEF9CE}"/>
          </ac:picMkLst>
        </pc:picChg>
        <pc:picChg chg="add del">
          <ac:chgData name="Gerjan de Ruiter" userId="5d7c516b-9dcd-41a8-99d3-54425d29895b" providerId="ADAL" clId="{F6D06934-AC49-4754-99CC-934F5713297F}" dt="2023-05-09T12:45:32.314" v="472" actId="26606"/>
          <ac:picMkLst>
            <pc:docMk/>
            <pc:sldMk cId="3130504023" sldId="258"/>
            <ac:picMk id="8" creationId="{8A6FB1DE-EADD-3A55-D1FB-47D4D002BE1A}"/>
          </ac:picMkLst>
        </pc:picChg>
        <pc:picChg chg="add del">
          <ac:chgData name="Gerjan de Ruiter" userId="5d7c516b-9dcd-41a8-99d3-54425d29895b" providerId="ADAL" clId="{F6D06934-AC49-4754-99CC-934F5713297F}" dt="2023-05-09T12:45:27.913" v="466" actId="26606"/>
          <ac:picMkLst>
            <pc:docMk/>
            <pc:sldMk cId="3130504023" sldId="258"/>
            <ac:picMk id="13" creationId="{82AEAD5D-C10F-7614-B074-0F4EB24422FF}"/>
          </ac:picMkLst>
        </pc:picChg>
        <pc:picChg chg="add del">
          <ac:chgData name="Gerjan de Ruiter" userId="5d7c516b-9dcd-41a8-99d3-54425d29895b" providerId="ADAL" clId="{F6D06934-AC49-4754-99CC-934F5713297F}" dt="2023-05-09T12:45:29.616" v="468" actId="26606"/>
          <ac:picMkLst>
            <pc:docMk/>
            <pc:sldMk cId="3130504023" sldId="258"/>
            <ac:picMk id="15" creationId="{9A399B67-DFA3-B8E4-0614-88954B5C75D6}"/>
          </ac:picMkLst>
        </pc:picChg>
        <pc:picChg chg="add del">
          <ac:chgData name="Gerjan de Ruiter" userId="5d7c516b-9dcd-41a8-99d3-54425d29895b" providerId="ADAL" clId="{F6D06934-AC49-4754-99CC-934F5713297F}" dt="2023-05-09T12:45:30.768" v="470" actId="26606"/>
          <ac:picMkLst>
            <pc:docMk/>
            <pc:sldMk cId="3130504023" sldId="258"/>
            <ac:picMk id="18" creationId="{D6AE6484-A206-4FE6-F454-7FCA1BDEF9CE}"/>
          </ac:picMkLst>
        </pc:picChg>
        <pc:picChg chg="add del">
          <ac:chgData name="Gerjan de Ruiter" userId="5d7c516b-9dcd-41a8-99d3-54425d29895b" providerId="ADAL" clId="{F6D06934-AC49-4754-99CC-934F5713297F}" dt="2023-05-09T12:45:34.295" v="474" actId="478"/>
          <ac:picMkLst>
            <pc:docMk/>
            <pc:sldMk cId="3130504023" sldId="258"/>
            <ac:picMk id="24" creationId="{D6AE6484-A206-4FE6-F454-7FCA1BDEF9CE}"/>
          </ac:picMkLst>
        </pc:picChg>
      </pc:sldChg>
      <pc:sldChg chg="modSp new mod">
        <pc:chgData name="Gerjan de Ruiter" userId="5d7c516b-9dcd-41a8-99d3-54425d29895b" providerId="ADAL" clId="{F6D06934-AC49-4754-99CC-934F5713297F}" dt="2023-05-09T13:17:50.987" v="658" actId="20577"/>
        <pc:sldMkLst>
          <pc:docMk/>
          <pc:sldMk cId="1420006679" sldId="259"/>
        </pc:sldMkLst>
        <pc:spChg chg="mod">
          <ac:chgData name="Gerjan de Ruiter" userId="5d7c516b-9dcd-41a8-99d3-54425d29895b" providerId="ADAL" clId="{F6D06934-AC49-4754-99CC-934F5713297F}" dt="2023-05-09T12:45:47.493" v="482" actId="20577"/>
          <ac:spMkLst>
            <pc:docMk/>
            <pc:sldMk cId="1420006679" sldId="259"/>
            <ac:spMk id="2" creationId="{0F834FCF-DAF9-A541-2510-CE3A6905E10C}"/>
          </ac:spMkLst>
        </pc:spChg>
        <pc:spChg chg="mod">
          <ac:chgData name="Gerjan de Ruiter" userId="5d7c516b-9dcd-41a8-99d3-54425d29895b" providerId="ADAL" clId="{F6D06934-AC49-4754-99CC-934F5713297F}" dt="2023-05-09T13:17:50.987" v="658" actId="20577"/>
          <ac:spMkLst>
            <pc:docMk/>
            <pc:sldMk cId="1420006679" sldId="259"/>
            <ac:spMk id="3" creationId="{3C700A5F-DB6D-BE70-29E4-7456F17084D4}"/>
          </ac:spMkLst>
        </pc:spChg>
      </pc:sldChg>
      <pc:sldChg chg="addSp delSp modSp new mod modClrScheme chgLayout">
        <pc:chgData name="Gerjan de Ruiter" userId="5d7c516b-9dcd-41a8-99d3-54425d29895b" providerId="ADAL" clId="{F6D06934-AC49-4754-99CC-934F5713297F}" dt="2023-05-09T13:24:29.947" v="1491" actId="20577"/>
        <pc:sldMkLst>
          <pc:docMk/>
          <pc:sldMk cId="4057539356" sldId="260"/>
        </pc:sldMkLst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2" creationId="{62C0CB2B-5517-28F7-B857-0D723B59B286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3" creationId="{53A4A996-5A42-666D-E9A9-576B0002F743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4" creationId="{FA32AFF9-E4DF-CF76-87D0-CA2688FD0BC8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5" creationId="{39C30BC6-6837-A9D1-7CF0-18A68E7C5652}"/>
          </ac:spMkLst>
        </pc:spChg>
        <pc:spChg chg="add mod ord">
          <ac:chgData name="Gerjan de Ruiter" userId="5d7c516b-9dcd-41a8-99d3-54425d29895b" providerId="ADAL" clId="{F6D06934-AC49-4754-99CC-934F5713297F}" dt="2023-05-09T13:24:21.557" v="1475" actId="20577"/>
          <ac:spMkLst>
            <pc:docMk/>
            <pc:sldMk cId="4057539356" sldId="260"/>
            <ac:spMk id="6" creationId="{B762F778-67B2-B3A6-F62F-F9DF5C75705B}"/>
          </ac:spMkLst>
        </pc:spChg>
        <pc:spChg chg="add mod ord">
          <ac:chgData name="Gerjan de Ruiter" userId="5d7c516b-9dcd-41a8-99d3-54425d29895b" providerId="ADAL" clId="{F6D06934-AC49-4754-99CC-934F5713297F}" dt="2023-05-09T13:24:29.947" v="1491" actId="20577"/>
          <ac:spMkLst>
            <pc:docMk/>
            <pc:sldMk cId="4057539356" sldId="260"/>
            <ac:spMk id="7" creationId="{B5AA44AD-3F93-A195-F5A3-5C7158534F90}"/>
          </ac:spMkLst>
        </pc:spChg>
        <pc:spChg chg="add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8" creationId="{EBFEF106-B0CB-0219-D14C-F6D22206BCFB}"/>
          </ac:spMkLst>
        </pc:spChg>
        <pc:spChg chg="add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9" creationId="{21D36183-6CAF-EBAA-5073-F8BC6CC3EBDB}"/>
          </ac:spMkLst>
        </pc:spChg>
      </pc:sldChg>
      <pc:sldChg chg="modSp new mod">
        <pc:chgData name="Gerjan de Ruiter" userId="5d7c516b-9dcd-41a8-99d3-54425d29895b" providerId="ADAL" clId="{F6D06934-AC49-4754-99CC-934F5713297F}" dt="2023-05-09T13:27:11.037" v="1766" actId="20577"/>
        <pc:sldMkLst>
          <pc:docMk/>
          <pc:sldMk cId="1829376499" sldId="261"/>
        </pc:sldMkLst>
        <pc:spChg chg="mod">
          <ac:chgData name="Gerjan de Ruiter" userId="5d7c516b-9dcd-41a8-99d3-54425d29895b" providerId="ADAL" clId="{F6D06934-AC49-4754-99CC-934F5713297F}" dt="2023-05-09T13:27:11.037" v="1766" actId="20577"/>
          <ac:spMkLst>
            <pc:docMk/>
            <pc:sldMk cId="1829376499" sldId="261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25:51.174" v="1519" actId="20577"/>
          <ac:spMkLst>
            <pc:docMk/>
            <pc:sldMk cId="1829376499" sldId="261"/>
            <ac:spMk id="5" creationId="{DD03802F-D673-3750-0BD2-C233C445C2A3}"/>
          </ac:spMkLst>
        </pc:spChg>
      </pc:sldChg>
      <pc:sldChg chg="modSp new mod ord modAnim">
        <pc:chgData name="Gerjan de Ruiter" userId="5d7c516b-9dcd-41a8-99d3-54425d29895b" providerId="ADAL" clId="{F6D06934-AC49-4754-99CC-934F5713297F}" dt="2023-05-09T13:40:42.415" v="3066"/>
        <pc:sldMkLst>
          <pc:docMk/>
          <pc:sldMk cId="2419259648" sldId="262"/>
        </pc:sldMkLst>
        <pc:spChg chg="mod">
          <ac:chgData name="Gerjan de Ruiter" userId="5d7c516b-9dcd-41a8-99d3-54425d29895b" providerId="ADAL" clId="{F6D06934-AC49-4754-99CC-934F5713297F}" dt="2023-05-09T13:23:20.496" v="1398" actId="20577"/>
          <ac:spMkLst>
            <pc:docMk/>
            <pc:sldMk cId="2419259648" sldId="262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25:29.443" v="1505" actId="14100"/>
          <ac:spMkLst>
            <pc:docMk/>
            <pc:sldMk cId="2419259648" sldId="262"/>
            <ac:spMk id="3" creationId="{03AAC0A7-8F7B-20E1-D124-827E3EE3CEBB}"/>
          </ac:spMkLst>
        </pc:spChg>
      </pc:sldChg>
      <pc:sldChg chg="modSp add mod ord modAnim">
        <pc:chgData name="Gerjan de Ruiter" userId="5d7c516b-9dcd-41a8-99d3-54425d29895b" providerId="ADAL" clId="{F6D06934-AC49-4754-99CC-934F5713297F}" dt="2023-05-09T13:52:03.746" v="4422"/>
        <pc:sldMkLst>
          <pc:docMk/>
          <pc:sldMk cId="2810233327" sldId="263"/>
        </pc:sldMkLst>
        <pc:spChg chg="mod">
          <ac:chgData name="Gerjan de Ruiter" userId="5d7c516b-9dcd-41a8-99d3-54425d29895b" providerId="ADAL" clId="{F6D06934-AC49-4754-99CC-934F5713297F}" dt="2023-05-09T13:20:16.979" v="1134" actId="20577"/>
          <ac:spMkLst>
            <pc:docMk/>
            <pc:sldMk cId="2810233327" sldId="263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19:54.159" v="1039" actId="20577"/>
          <ac:spMkLst>
            <pc:docMk/>
            <pc:sldMk cId="2810233327" sldId="263"/>
            <ac:spMk id="3" creationId="{03AAC0A7-8F7B-20E1-D124-827E3EE3CEBB}"/>
          </ac:spMkLst>
        </pc:spChg>
      </pc:sldChg>
      <pc:sldChg chg="add del">
        <pc:chgData name="Gerjan de Ruiter" userId="5d7c516b-9dcd-41a8-99d3-54425d29895b" providerId="ADAL" clId="{F6D06934-AC49-4754-99CC-934F5713297F}" dt="2023-05-09T13:22:18.854" v="1177" actId="47"/>
        <pc:sldMkLst>
          <pc:docMk/>
          <pc:sldMk cId="375127320" sldId="264"/>
        </pc:sldMkLst>
      </pc:sldChg>
      <pc:sldChg chg="addSp delSp modSp new mod ord modClrScheme modAnim chgLayout">
        <pc:chgData name="Gerjan de Ruiter" userId="5d7c516b-9dcd-41a8-99d3-54425d29895b" providerId="ADAL" clId="{F6D06934-AC49-4754-99CC-934F5713297F}" dt="2023-05-09T13:40:54.631" v="3068"/>
        <pc:sldMkLst>
          <pc:docMk/>
          <pc:sldMk cId="2149239083" sldId="264"/>
        </pc:sldMkLst>
        <pc:spChg chg="mod ord">
          <ac:chgData name="Gerjan de Ruiter" userId="5d7c516b-9dcd-41a8-99d3-54425d29895b" providerId="ADAL" clId="{F6D06934-AC49-4754-99CC-934F5713297F}" dt="2023-05-09T13:30:19.050" v="2086" actId="26606"/>
          <ac:spMkLst>
            <pc:docMk/>
            <pc:sldMk cId="2149239083" sldId="264"/>
            <ac:spMk id="2" creationId="{AC780FB2-5F50-BF35-D22F-DF3F196479D2}"/>
          </ac:spMkLst>
        </pc:spChg>
        <pc:spChg chg="del">
          <ac:chgData name="Gerjan de Ruiter" userId="5d7c516b-9dcd-41a8-99d3-54425d29895b" providerId="ADAL" clId="{F6D06934-AC49-4754-99CC-934F5713297F}" dt="2023-05-09T13:27:45.211" v="1791"/>
          <ac:spMkLst>
            <pc:docMk/>
            <pc:sldMk cId="2149239083" sldId="264"/>
            <ac:spMk id="3" creationId="{38032F0B-F45A-4EFD-DF9F-1C6AB063F4F1}"/>
          </ac:spMkLst>
        </pc:spChg>
        <pc:spChg chg="add del mod">
          <ac:chgData name="Gerjan de Ruiter" userId="5d7c516b-9dcd-41a8-99d3-54425d29895b" providerId="ADAL" clId="{F6D06934-AC49-4754-99CC-934F5713297F}" dt="2023-05-09T13:27:45.211" v="1791"/>
          <ac:spMkLst>
            <pc:docMk/>
            <pc:sldMk cId="2149239083" sldId="264"/>
            <ac:spMk id="4" creationId="{04C86C3B-A205-E146-D989-A68AF856817A}"/>
          </ac:spMkLst>
        </pc:spChg>
        <pc:spChg chg="add del mod ord">
          <ac:chgData name="Gerjan de Ruiter" userId="5d7c516b-9dcd-41a8-99d3-54425d29895b" providerId="ADAL" clId="{F6D06934-AC49-4754-99CC-934F5713297F}" dt="2023-05-09T13:27:49.331" v="1792" actId="700"/>
          <ac:spMkLst>
            <pc:docMk/>
            <pc:sldMk cId="2149239083" sldId="264"/>
            <ac:spMk id="5" creationId="{A07C3586-B4C3-399E-FB6A-3863681E8F5E}"/>
          </ac:spMkLst>
        </pc:spChg>
        <pc:spChg chg="add mod ord">
          <ac:chgData name="Gerjan de Ruiter" userId="5d7c516b-9dcd-41a8-99d3-54425d29895b" providerId="ADAL" clId="{F6D06934-AC49-4754-99CC-934F5713297F}" dt="2023-05-09T13:31:58.891" v="2367" actId="27636"/>
          <ac:spMkLst>
            <pc:docMk/>
            <pc:sldMk cId="2149239083" sldId="264"/>
            <ac:spMk id="6" creationId="{177816A0-48EC-E74E-F68B-206C2BD9ABDD}"/>
          </ac:spMkLst>
        </pc:spChg>
        <pc:spChg chg="add mod">
          <ac:chgData name="Gerjan de Ruiter" userId="5d7c516b-9dcd-41a8-99d3-54425d29895b" providerId="ADAL" clId="{F6D06934-AC49-4754-99CC-934F5713297F}" dt="2023-05-09T13:30:19.050" v="2086" actId="26606"/>
          <ac:spMkLst>
            <pc:docMk/>
            <pc:sldMk cId="2149239083" sldId="264"/>
            <ac:spMk id="12" creationId="{9EDEF4B4-9ED2-204D-3C65-61C43B0ED568}"/>
          </ac:spMkLst>
        </pc:spChg>
        <pc:picChg chg="add">
          <ac:chgData name="Gerjan de Ruiter" userId="5d7c516b-9dcd-41a8-99d3-54425d29895b" providerId="ADAL" clId="{F6D06934-AC49-4754-99CC-934F5713297F}" dt="2023-05-09T13:30:19.050" v="2086" actId="26606"/>
          <ac:picMkLst>
            <pc:docMk/>
            <pc:sldMk cId="2149239083" sldId="264"/>
            <ac:picMk id="8" creationId="{5D7314C2-8C58-78E6-C443-09B397AA4697}"/>
          </ac:picMkLst>
        </pc:picChg>
      </pc:sldChg>
      <pc:sldChg chg="modSp add mod modAnim">
        <pc:chgData name="Gerjan de Ruiter" userId="5d7c516b-9dcd-41a8-99d3-54425d29895b" providerId="ADAL" clId="{F6D06934-AC49-4754-99CC-934F5713297F}" dt="2023-05-09T13:44:51.046" v="3593" actId="20577"/>
        <pc:sldMkLst>
          <pc:docMk/>
          <pc:sldMk cId="2897529469" sldId="265"/>
        </pc:sldMkLst>
        <pc:spChg chg="mod">
          <ac:chgData name="Gerjan de Ruiter" userId="5d7c516b-9dcd-41a8-99d3-54425d29895b" providerId="ADAL" clId="{F6D06934-AC49-4754-99CC-934F5713297F}" dt="2023-05-09T13:44:51.046" v="3593" actId="20577"/>
          <ac:spMkLst>
            <pc:docMk/>
            <pc:sldMk cId="2897529469" sldId="265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44:01.437" v="3369" actId="20577"/>
          <ac:spMkLst>
            <pc:docMk/>
            <pc:sldMk cId="2897529469" sldId="265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5.566" v="3062" actId="47"/>
        <pc:sldMkLst>
          <pc:docMk/>
          <pc:sldMk cId="3583270703" sldId="266"/>
        </pc:sldMkLst>
        <pc:spChg chg="mod">
          <ac:chgData name="Gerjan de Ruiter" userId="5d7c516b-9dcd-41a8-99d3-54425d29895b" providerId="ADAL" clId="{F6D06934-AC49-4754-99CC-934F5713297F}" dt="2023-05-09T13:39:39.271" v="3052" actId="21"/>
          <ac:spMkLst>
            <pc:docMk/>
            <pc:sldMk cId="3583270703" sldId="266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5.915" v="3063" actId="47"/>
        <pc:sldMkLst>
          <pc:docMk/>
          <pc:sldMk cId="1183815958" sldId="267"/>
        </pc:sldMkLst>
        <pc:spChg chg="mod">
          <ac:chgData name="Gerjan de Ruiter" userId="5d7c516b-9dcd-41a8-99d3-54425d29895b" providerId="ADAL" clId="{F6D06934-AC49-4754-99CC-934F5713297F}" dt="2023-05-09T13:39:47.537" v="3055" actId="21"/>
          <ac:spMkLst>
            <pc:docMk/>
            <pc:sldMk cId="1183815958" sldId="267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6.238" v="3064" actId="47"/>
        <pc:sldMkLst>
          <pc:docMk/>
          <pc:sldMk cId="1370870685" sldId="268"/>
        </pc:sldMkLst>
        <pc:spChg chg="mod">
          <ac:chgData name="Gerjan de Ruiter" userId="5d7c516b-9dcd-41a8-99d3-54425d29895b" providerId="ADAL" clId="{F6D06934-AC49-4754-99CC-934F5713297F}" dt="2023-05-09T13:39:55.156" v="3058" actId="21"/>
          <ac:spMkLst>
            <pc:docMk/>
            <pc:sldMk cId="1370870685" sldId="268"/>
            <ac:spMk id="3" creationId="{03AAC0A7-8F7B-20E1-D124-827E3EE3CEBB}"/>
          </ac:spMkLst>
        </pc:spChg>
      </pc:sldChg>
      <pc:sldChg chg="addSp delSp modSp new mod modClrScheme chgLayout">
        <pc:chgData name="Gerjan de Ruiter" userId="5d7c516b-9dcd-41a8-99d3-54425d29895b" providerId="ADAL" clId="{F6D06934-AC49-4754-99CC-934F5713297F}" dt="2023-05-09T13:42:45.425" v="3262" actId="113"/>
        <pc:sldMkLst>
          <pc:docMk/>
          <pc:sldMk cId="1034992694" sldId="269"/>
        </pc:sldMkLst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2" creationId="{9789718E-BAA5-B1BA-58EB-3107741A5DB4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3" creationId="{BADD2B19-A74E-4D59-CD4B-403A3F967B4D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4" creationId="{7E61060D-7668-AFBD-A2F9-825C43E2FF80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5" creationId="{990068B2-C4DF-400D-76F2-E971A02A1CE4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6" creationId="{C970BC91-DFDB-3478-DBED-76C313181270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7" creationId="{7843B5A0-F615-4544-42F3-31C742234167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8" creationId="{4967531E-6D08-FAF8-8026-C8FCB0BC5D78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9" creationId="{4D7F27CE-8670-95C3-39BF-CBBAD249E457}"/>
          </ac:spMkLst>
        </pc:spChg>
        <pc:spChg chg="add mod ord">
          <ac:chgData name="Gerjan de Ruiter" userId="5d7c516b-9dcd-41a8-99d3-54425d29895b" providerId="ADAL" clId="{F6D06934-AC49-4754-99CC-934F5713297F}" dt="2023-05-09T13:39:13.054" v="2988" actId="20577"/>
          <ac:spMkLst>
            <pc:docMk/>
            <pc:sldMk cId="1034992694" sldId="269"/>
            <ac:spMk id="10" creationId="{55B69C10-C4B9-4E1A-60E3-14B3E50F1EEA}"/>
          </ac:spMkLst>
        </pc:spChg>
        <pc:spChg chg="add mod ord">
          <ac:chgData name="Gerjan de Ruiter" userId="5d7c516b-9dcd-41a8-99d3-54425d29895b" providerId="ADAL" clId="{F6D06934-AC49-4754-99CC-934F5713297F}" dt="2023-05-09T13:42:45.425" v="3262" actId="113"/>
          <ac:spMkLst>
            <pc:docMk/>
            <pc:sldMk cId="1034992694" sldId="269"/>
            <ac:spMk id="11" creationId="{7544B306-5949-1577-724E-49F421FE449C}"/>
          </ac:spMkLst>
        </pc:spChg>
        <pc:spChg chg="add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12" creationId="{70D7B793-6DBC-60E3-B004-7C7393556D29}"/>
          </ac:spMkLst>
        </pc:spChg>
        <pc:spChg chg="add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13" creationId="{D57DB30A-BECA-5107-1B62-DD2A4D6FC316}"/>
          </ac:spMkLst>
        </pc:spChg>
      </pc:sldChg>
      <pc:sldChg chg="addSp delSp modSp add mod modClrScheme chgLayout">
        <pc:chgData name="Gerjan de Ruiter" userId="5d7c516b-9dcd-41a8-99d3-54425d29895b" providerId="ADAL" clId="{F6D06934-AC49-4754-99CC-934F5713297F}" dt="2023-05-09T13:46:16.794" v="3850" actId="26606"/>
        <pc:sldMkLst>
          <pc:docMk/>
          <pc:sldMk cId="2897590083" sldId="270"/>
        </pc:sldMkLst>
        <pc:spChg chg="del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2" creationId="{D6344F28-A455-A9AB-A3A7-40C008132A4E}"/>
          </ac:spMkLst>
        </pc:spChg>
        <pc:spChg chg="del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3" creationId="{30680B8F-49C3-C1D9-986C-04D8E4D6C2BB}"/>
          </ac:spMkLst>
        </pc:spChg>
        <pc:spChg chg="mod or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5" creationId="{DD03802F-D673-3750-0BD2-C233C445C2A3}"/>
          </ac:spMkLst>
        </pc:spChg>
        <pc:spChg chg="add mo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10" creationId="{C3A12152-8CAA-0140-7A8F-00B7A9B0356B}"/>
          </ac:spMkLst>
        </pc:spChg>
      </pc:sldChg>
      <pc:sldChg chg="add del">
        <pc:chgData name="Gerjan de Ruiter" userId="5d7c516b-9dcd-41a8-99d3-54425d29895b" providerId="ADAL" clId="{F6D06934-AC49-4754-99CC-934F5713297F}" dt="2023-05-09T13:41:24.014" v="3070"/>
        <pc:sldMkLst>
          <pc:docMk/>
          <pc:sldMk cId="3990481430" sldId="270"/>
        </pc:sldMkLst>
      </pc:sldChg>
      <pc:sldChg chg="modSp add del mod">
        <pc:chgData name="Gerjan de Ruiter" userId="5d7c516b-9dcd-41a8-99d3-54425d29895b" providerId="ADAL" clId="{F6D06934-AC49-4754-99CC-934F5713297F}" dt="2023-05-09T13:46:32.899" v="3853" actId="47"/>
        <pc:sldMkLst>
          <pc:docMk/>
          <pc:sldMk cId="3199605393" sldId="271"/>
        </pc:sldMkLst>
        <pc:spChg chg="mod">
          <ac:chgData name="Gerjan de Ruiter" userId="5d7c516b-9dcd-41a8-99d3-54425d29895b" providerId="ADAL" clId="{F6D06934-AC49-4754-99CC-934F5713297F}" dt="2023-05-09T13:42:01.346" v="3126" actId="20577"/>
          <ac:spMkLst>
            <pc:docMk/>
            <pc:sldMk cId="3199605393" sldId="271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1:50.948" v="3113" actId="20577"/>
          <ac:spMkLst>
            <pc:docMk/>
            <pc:sldMk cId="3199605393" sldId="271"/>
            <ac:spMk id="5" creationId="{DD03802F-D673-3750-0BD2-C233C445C2A3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6:33.681" v="3854" actId="47"/>
        <pc:sldMkLst>
          <pc:docMk/>
          <pc:sldMk cId="1749902043" sldId="272"/>
        </pc:sldMkLst>
        <pc:spChg chg="mod">
          <ac:chgData name="Gerjan de Ruiter" userId="5d7c516b-9dcd-41a8-99d3-54425d29895b" providerId="ADAL" clId="{F6D06934-AC49-4754-99CC-934F5713297F}" dt="2023-05-09T13:41:59.406" v="3125" actId="20577"/>
          <ac:spMkLst>
            <pc:docMk/>
            <pc:sldMk cId="1749902043" sldId="272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1:56.356" v="3124" actId="20577"/>
          <ac:spMkLst>
            <pc:docMk/>
            <pc:sldMk cId="1749902043" sldId="272"/>
            <ac:spMk id="5" creationId="{DD03802F-D673-3750-0BD2-C233C445C2A3}"/>
          </ac:spMkLst>
        </pc:spChg>
      </pc:sldChg>
      <pc:sldChg chg="modSp add mod">
        <pc:chgData name="Gerjan de Ruiter" userId="5d7c516b-9dcd-41a8-99d3-54425d29895b" providerId="ADAL" clId="{F6D06934-AC49-4754-99CC-934F5713297F}" dt="2023-05-09T13:47:18.435" v="4015" actId="20577"/>
        <pc:sldMkLst>
          <pc:docMk/>
          <pc:sldMk cId="2434774012" sldId="273"/>
        </pc:sldMkLst>
        <pc:spChg chg="mod">
          <ac:chgData name="Gerjan de Ruiter" userId="5d7c516b-9dcd-41a8-99d3-54425d29895b" providerId="ADAL" clId="{F6D06934-AC49-4754-99CC-934F5713297F}" dt="2023-05-09T13:47:18.435" v="4015" actId="20577"/>
          <ac:spMkLst>
            <pc:docMk/>
            <pc:sldMk cId="2434774012" sldId="273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6:43.658" v="3865" actId="20577"/>
          <ac:spMkLst>
            <pc:docMk/>
            <pc:sldMk cId="2434774012" sldId="273"/>
            <ac:spMk id="5" creationId="{DD03802F-D673-3750-0BD2-C233C445C2A3}"/>
          </ac:spMkLst>
        </pc:spChg>
      </pc:sldChg>
      <pc:sldChg chg="modSp add mod">
        <pc:chgData name="Gerjan de Ruiter" userId="5d7c516b-9dcd-41a8-99d3-54425d29895b" providerId="ADAL" clId="{F6D06934-AC49-4754-99CC-934F5713297F}" dt="2023-05-09T13:47:46.829" v="4117" actId="20577"/>
        <pc:sldMkLst>
          <pc:docMk/>
          <pc:sldMk cId="1406615583" sldId="274"/>
        </pc:sldMkLst>
        <pc:spChg chg="mod">
          <ac:chgData name="Gerjan de Ruiter" userId="5d7c516b-9dcd-41a8-99d3-54425d29895b" providerId="ADAL" clId="{F6D06934-AC49-4754-99CC-934F5713297F}" dt="2023-05-09T13:47:46.829" v="4117" actId="20577"/>
          <ac:spMkLst>
            <pc:docMk/>
            <pc:sldMk cId="1406615583" sldId="274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7:26.081" v="4026" actId="20577"/>
          <ac:spMkLst>
            <pc:docMk/>
            <pc:sldMk cId="1406615583" sldId="274"/>
            <ac:spMk id="5" creationId="{DD03802F-D673-3750-0BD2-C233C445C2A3}"/>
          </ac:spMkLst>
        </pc:spChg>
      </pc:sldChg>
      <pc:sldChg chg="addSp delSp modSp add mod">
        <pc:chgData name="Gerjan de Ruiter" userId="5d7c516b-9dcd-41a8-99d3-54425d29895b" providerId="ADAL" clId="{F6D06934-AC49-4754-99CC-934F5713297F}" dt="2023-05-09T13:53:28.559" v="4434" actId="20577"/>
        <pc:sldMkLst>
          <pc:docMk/>
          <pc:sldMk cId="2589608234" sldId="275"/>
        </pc:sldMkLst>
        <pc:spChg chg="mod">
          <ac:chgData name="Gerjan de Ruiter" userId="5d7c516b-9dcd-41a8-99d3-54425d29895b" providerId="ADAL" clId="{F6D06934-AC49-4754-99CC-934F5713297F}" dt="2023-05-09T13:53:28.559" v="4434" actId="20577"/>
          <ac:spMkLst>
            <pc:docMk/>
            <pc:sldMk cId="2589608234" sldId="275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7:55.182" v="4144" actId="20577"/>
          <ac:spMkLst>
            <pc:docMk/>
            <pc:sldMk cId="2589608234" sldId="275"/>
            <ac:spMk id="5" creationId="{DD03802F-D673-3750-0BD2-C233C445C2A3}"/>
          </ac:spMkLst>
        </pc:spChg>
        <pc:spChg chg="del">
          <ac:chgData name="Gerjan de Ruiter" userId="5d7c516b-9dcd-41a8-99d3-54425d29895b" providerId="ADAL" clId="{F6D06934-AC49-4754-99CC-934F5713297F}" dt="2023-05-09T13:53:11.224" v="4429"/>
          <ac:spMkLst>
            <pc:docMk/>
            <pc:sldMk cId="2589608234" sldId="275"/>
            <ac:spMk id="10" creationId="{C3A12152-8CAA-0140-7A8F-00B7A9B0356B}"/>
          </ac:spMkLst>
        </pc:spChg>
        <pc:graphicFrameChg chg="add mod">
          <ac:chgData name="Gerjan de Ruiter" userId="5d7c516b-9dcd-41a8-99d3-54425d29895b" providerId="ADAL" clId="{F6D06934-AC49-4754-99CC-934F5713297F}" dt="2023-05-09T13:53:22.320" v="4432" actId="14100"/>
          <ac:graphicFrameMkLst>
            <pc:docMk/>
            <pc:sldMk cId="2589608234" sldId="275"/>
            <ac:graphicFrameMk id="2" creationId="{D5665350-D785-2364-9B5B-44D3433AF058}"/>
          </ac:graphicFrameMkLst>
        </pc:graphicFrameChg>
      </pc:sldChg>
      <pc:sldChg chg="add ord">
        <pc:chgData name="Gerjan de Ruiter" userId="5d7c516b-9dcd-41a8-99d3-54425d29895b" providerId="ADAL" clId="{F6D06934-AC49-4754-99CC-934F5713297F}" dt="2023-05-09T13:52:18.523" v="4424"/>
        <pc:sldMkLst>
          <pc:docMk/>
          <pc:sldMk cId="3698492945" sldId="356"/>
        </pc:sldMkLst>
      </pc:sldChg>
      <pc:sldChg chg="addSp delSp modSp new mod ord modAnim">
        <pc:chgData name="Gerjan de Ruiter" userId="5d7c516b-9dcd-41a8-99d3-54425d29895b" providerId="ADAL" clId="{F6D06934-AC49-4754-99CC-934F5713297F}" dt="2023-05-09T13:52:24.996" v="4428"/>
        <pc:sldMkLst>
          <pc:docMk/>
          <pc:sldMk cId="1296333474" sldId="357"/>
        </pc:sldMkLst>
        <pc:spChg chg="mod">
          <ac:chgData name="Gerjan de Ruiter" userId="5d7c516b-9dcd-41a8-99d3-54425d29895b" providerId="ADAL" clId="{F6D06934-AC49-4754-99CC-934F5713297F}" dt="2023-05-09T13:50:34.797" v="4402" actId="20577"/>
          <ac:spMkLst>
            <pc:docMk/>
            <pc:sldMk cId="1296333474" sldId="357"/>
            <ac:spMk id="2" creationId="{69B70ECE-A1AE-15CA-DA5E-CE071DCB1537}"/>
          </ac:spMkLst>
        </pc:spChg>
        <pc:spChg chg="del">
          <ac:chgData name="Gerjan de Ruiter" userId="5d7c516b-9dcd-41a8-99d3-54425d29895b" providerId="ADAL" clId="{F6D06934-AC49-4754-99CC-934F5713297F}" dt="2023-05-09T13:50:40.969" v="4403"/>
          <ac:spMkLst>
            <pc:docMk/>
            <pc:sldMk cId="1296333474" sldId="357"/>
            <ac:spMk id="3" creationId="{AA5739A2-7289-A5C3-898C-5776E5A199C0}"/>
          </ac:spMkLst>
        </pc:spChg>
        <pc:spChg chg="add del mod">
          <ac:chgData name="Gerjan de Ruiter" userId="5d7c516b-9dcd-41a8-99d3-54425d29895b" providerId="ADAL" clId="{F6D06934-AC49-4754-99CC-934F5713297F}" dt="2023-05-09T13:51:15.924" v="4412" actId="478"/>
          <ac:spMkLst>
            <pc:docMk/>
            <pc:sldMk cId="1296333474" sldId="357"/>
            <ac:spMk id="5" creationId="{3E90AFEF-1244-BCDA-DFED-F772FB725B0E}"/>
          </ac:spMkLst>
        </pc:spChg>
        <pc:spChg chg="add mod">
          <ac:chgData name="Gerjan de Ruiter" userId="5d7c516b-9dcd-41a8-99d3-54425d29895b" providerId="ADAL" clId="{F6D06934-AC49-4754-99CC-934F5713297F}" dt="2023-05-09T13:51:45.313" v="4418" actId="208"/>
          <ac:spMkLst>
            <pc:docMk/>
            <pc:sldMk cId="1296333474" sldId="357"/>
            <ac:spMk id="6" creationId="{9F7F4690-DF61-C948-7166-7ADBBBE439DD}"/>
          </ac:spMkLst>
        </pc:spChg>
        <pc:picChg chg="add mod">
          <ac:chgData name="Gerjan de Ruiter" userId="5d7c516b-9dcd-41a8-99d3-54425d29895b" providerId="ADAL" clId="{F6D06934-AC49-4754-99CC-934F5713297F}" dt="2023-05-09T13:50:59.789" v="4409" actId="732"/>
          <ac:picMkLst>
            <pc:docMk/>
            <pc:sldMk cId="1296333474" sldId="357"/>
            <ac:picMk id="4" creationId="{F7DD7431-D4CA-26E5-39C6-FCC5B12198A5}"/>
          </ac:picMkLst>
        </pc:picChg>
      </pc:sldChg>
      <pc:sldChg chg="addSp delSp modSp add mod">
        <pc:chgData name="Gerjan de Ruiter" userId="5d7c516b-9dcd-41a8-99d3-54425d29895b" providerId="ADAL" clId="{F6D06934-AC49-4754-99CC-934F5713297F}" dt="2023-05-09T13:58:59.799" v="4531" actId="5793"/>
        <pc:sldMkLst>
          <pc:docMk/>
          <pc:sldMk cId="2645222207" sldId="358"/>
        </pc:sldMkLst>
        <pc:spChg chg="mod">
          <ac:chgData name="Gerjan de Ruiter" userId="5d7c516b-9dcd-41a8-99d3-54425d29895b" providerId="ADAL" clId="{F6D06934-AC49-4754-99CC-934F5713297F}" dt="2023-05-09T13:58:07.509" v="4499" actId="20577"/>
          <ac:spMkLst>
            <pc:docMk/>
            <pc:sldMk cId="2645222207" sldId="358"/>
            <ac:spMk id="3" creationId="{3C700A5F-DB6D-BE70-29E4-7456F17084D4}"/>
          </ac:spMkLst>
        </pc:spChg>
        <pc:spChg chg="del">
          <ac:chgData name="Gerjan de Ruiter" userId="5d7c516b-9dcd-41a8-99d3-54425d29895b" providerId="ADAL" clId="{F6D06934-AC49-4754-99CC-934F5713297F}" dt="2023-05-09T13:58:36.682" v="4500"/>
          <ac:spMkLst>
            <pc:docMk/>
            <pc:sldMk cId="2645222207" sldId="358"/>
            <ac:spMk id="4" creationId="{563D4CA6-FA19-5BE6-3D80-477F539CC752}"/>
          </ac:spMkLst>
        </pc:spChg>
        <pc:spChg chg="mod">
          <ac:chgData name="Gerjan de Ruiter" userId="5d7c516b-9dcd-41a8-99d3-54425d29895b" providerId="ADAL" clId="{F6D06934-AC49-4754-99CC-934F5713297F}" dt="2023-05-09T13:58:59.799" v="4531" actId="5793"/>
          <ac:spMkLst>
            <pc:docMk/>
            <pc:sldMk cId="2645222207" sldId="358"/>
            <ac:spMk id="5" creationId="{6FDFA67C-2CCB-C2D5-F203-BD43FC84983B}"/>
          </ac:spMkLst>
        </pc:spChg>
        <pc:picChg chg="add mod">
          <ac:chgData name="Gerjan de Ruiter" userId="5d7c516b-9dcd-41a8-99d3-54425d29895b" providerId="ADAL" clId="{F6D06934-AC49-4754-99CC-934F5713297F}" dt="2023-05-09T13:58:55.730" v="4509" actId="1037"/>
          <ac:picMkLst>
            <pc:docMk/>
            <pc:sldMk cId="2645222207" sldId="358"/>
            <ac:picMk id="1026" creationId="{01DB6E07-7E26-A002-E029-CF8C9EEE85B5}"/>
          </ac:picMkLst>
        </pc:picChg>
      </pc:sldChg>
    </pc:docChg>
  </pc:docChgLst>
  <pc:docChgLst>
    <pc:chgData name="Gerjan de Ruiter" userId="5d7c516b-9dcd-41a8-99d3-54425d29895b" providerId="ADAL" clId="{55B8D1C6-FAA5-43AA-AE8A-AF35A30CDC76}"/>
    <pc:docChg chg="undo custSel addSld delSld modSld sldOrd">
      <pc:chgData name="Gerjan de Ruiter" userId="5d7c516b-9dcd-41a8-99d3-54425d29895b" providerId="ADAL" clId="{55B8D1C6-FAA5-43AA-AE8A-AF35A30CDC76}" dt="2023-05-17T07:52:13.950" v="4184"/>
      <pc:docMkLst>
        <pc:docMk/>
      </pc:docMkLst>
      <pc:sldChg chg="addSp delSp modSp">
        <pc:chgData name="Gerjan de Ruiter" userId="5d7c516b-9dcd-41a8-99d3-54425d29895b" providerId="ADAL" clId="{55B8D1C6-FAA5-43AA-AE8A-AF35A30CDC76}" dt="2023-05-10T06:43:29.923" v="2228"/>
        <pc:sldMkLst>
          <pc:docMk/>
          <pc:sldMk cId="3324914693" sldId="256"/>
        </pc:sldMkLst>
        <pc:picChg chg="add del mod">
          <ac:chgData name="Gerjan de Ruiter" userId="5d7c516b-9dcd-41a8-99d3-54425d29895b" providerId="ADAL" clId="{55B8D1C6-FAA5-43AA-AE8A-AF35A30CDC76}" dt="2023-05-10T06:43:26.853" v="2226"/>
          <ac:picMkLst>
            <pc:docMk/>
            <pc:sldMk cId="3324914693" sldId="256"/>
            <ac:picMk id="4" creationId="{DF8DD217-9BD3-39C1-6E68-B5F257CE845E}"/>
          </ac:picMkLst>
        </pc:picChg>
        <pc:picChg chg="add del mod">
          <ac:chgData name="Gerjan de Ruiter" userId="5d7c516b-9dcd-41a8-99d3-54425d29895b" providerId="ADAL" clId="{55B8D1C6-FAA5-43AA-AE8A-AF35A30CDC76}" dt="2023-05-10T06:43:29.923" v="2228"/>
          <ac:picMkLst>
            <pc:docMk/>
            <pc:sldMk cId="3324914693" sldId="256"/>
            <ac:picMk id="5" creationId="{59845434-F14F-6667-BC21-D071E87ABA19}"/>
          </ac:picMkLst>
        </pc:picChg>
      </pc:sldChg>
      <pc:sldChg chg="del">
        <pc:chgData name="Gerjan de Ruiter" userId="5d7c516b-9dcd-41a8-99d3-54425d29895b" providerId="ADAL" clId="{55B8D1C6-FAA5-43AA-AE8A-AF35A30CDC76}" dt="2023-05-09T14:07:05.042" v="616" actId="47"/>
        <pc:sldMkLst>
          <pc:docMk/>
          <pc:sldMk cId="3987941922" sldId="257"/>
        </pc:sldMkLst>
      </pc:sldChg>
      <pc:sldChg chg="addSp delSp modSp mod">
        <pc:chgData name="Gerjan de Ruiter" userId="5d7c516b-9dcd-41a8-99d3-54425d29895b" providerId="ADAL" clId="{55B8D1C6-FAA5-43AA-AE8A-AF35A30CDC76}" dt="2023-05-10T07:30:09.717" v="3295" actId="1076"/>
        <pc:sldMkLst>
          <pc:docMk/>
          <pc:sldMk cId="3130504023" sldId="258"/>
        </pc:sldMkLst>
        <pc:spChg chg="add del">
          <ac:chgData name="Gerjan de Ruiter" userId="5d7c516b-9dcd-41a8-99d3-54425d29895b" providerId="ADAL" clId="{55B8D1C6-FAA5-43AA-AE8A-AF35A30CDC76}" dt="2023-05-10T07:29:53.182" v="3292" actId="22"/>
          <ac:spMkLst>
            <pc:docMk/>
            <pc:sldMk cId="3130504023" sldId="258"/>
            <ac:spMk id="4" creationId="{6065B21E-A9E2-F7F4-6232-5EBA054A7A17}"/>
          </ac:spMkLst>
        </pc:spChg>
        <pc:spChg chg="mod">
          <ac:chgData name="Gerjan de Ruiter" userId="5d7c516b-9dcd-41a8-99d3-54425d29895b" providerId="ADAL" clId="{55B8D1C6-FAA5-43AA-AE8A-AF35A30CDC76}" dt="2023-05-09T14:04:01.603" v="416" actId="20577"/>
          <ac:spMkLst>
            <pc:docMk/>
            <pc:sldMk cId="3130504023" sldId="258"/>
            <ac:spMk id="23" creationId="{38F5F8E5-FE24-E454-9CE1-DFF6626C1BC2}"/>
          </ac:spMkLst>
        </pc:spChg>
        <pc:picChg chg="add mod">
          <ac:chgData name="Gerjan de Ruiter" userId="5d7c516b-9dcd-41a8-99d3-54425d29895b" providerId="ADAL" clId="{55B8D1C6-FAA5-43AA-AE8A-AF35A30CDC76}" dt="2023-05-10T07:30:09.717" v="3295" actId="1076"/>
          <ac:picMkLst>
            <pc:docMk/>
            <pc:sldMk cId="3130504023" sldId="258"/>
            <ac:picMk id="4098" creationId="{1D4A867D-62A3-0F59-0064-EF29C1A53537}"/>
          </ac:picMkLst>
        </pc:picChg>
      </pc:sldChg>
      <pc:sldChg chg="addSp delSp modSp mod modAnim">
        <pc:chgData name="Gerjan de Ruiter" userId="5d7c516b-9dcd-41a8-99d3-54425d29895b" providerId="ADAL" clId="{55B8D1C6-FAA5-43AA-AE8A-AF35A30CDC76}" dt="2023-05-10T06:50:42.694" v="2303"/>
        <pc:sldMkLst>
          <pc:docMk/>
          <pc:sldMk cId="1420006679" sldId="259"/>
        </pc:sldMkLst>
        <pc:spChg chg="mod">
          <ac:chgData name="Gerjan de Ruiter" userId="5d7c516b-9dcd-41a8-99d3-54425d29895b" providerId="ADAL" clId="{55B8D1C6-FAA5-43AA-AE8A-AF35A30CDC76}" dt="2023-05-09T14:07:13.715" v="635" actId="20577"/>
          <ac:spMkLst>
            <pc:docMk/>
            <pc:sldMk cId="1420006679" sldId="259"/>
            <ac:spMk id="3" creationId="{3C700A5F-DB6D-BE70-29E4-7456F17084D4}"/>
          </ac:spMkLst>
        </pc:spChg>
        <pc:spChg chg="del">
          <ac:chgData name="Gerjan de Ruiter" userId="5d7c516b-9dcd-41a8-99d3-54425d29895b" providerId="ADAL" clId="{55B8D1C6-FAA5-43AA-AE8A-AF35A30CDC76}" dt="2023-05-10T06:49:35.711" v="2287"/>
          <ac:spMkLst>
            <pc:docMk/>
            <pc:sldMk cId="1420006679" sldId="259"/>
            <ac:spMk id="4" creationId="{563D4CA6-FA19-5BE6-3D80-477F539CC752}"/>
          </ac:spMkLst>
        </pc:spChg>
        <pc:spChg chg="del">
          <ac:chgData name="Gerjan de Ruiter" userId="5d7c516b-9dcd-41a8-99d3-54425d29895b" providerId="ADAL" clId="{55B8D1C6-FAA5-43AA-AE8A-AF35A30CDC76}" dt="2023-05-10T06:50:19.609" v="2299" actId="478"/>
          <ac:spMkLst>
            <pc:docMk/>
            <pc:sldMk cId="1420006679" sldId="259"/>
            <ac:spMk id="5" creationId="{6FDFA67C-2CCB-C2D5-F203-BD43FC84983B}"/>
          </ac:spMkLst>
        </pc:spChg>
        <pc:spChg chg="add mod">
          <ac:chgData name="Gerjan de Ruiter" userId="5d7c516b-9dcd-41a8-99d3-54425d29895b" providerId="ADAL" clId="{55B8D1C6-FAA5-43AA-AE8A-AF35A30CDC76}" dt="2023-05-10T06:50:39.698" v="2302" actId="14100"/>
          <ac:spMkLst>
            <pc:docMk/>
            <pc:sldMk cId="1420006679" sldId="259"/>
            <ac:spMk id="7" creationId="{EC497EC8-7FC2-D9C4-FD76-3FA3FDAE7DF7}"/>
          </ac:spMkLst>
        </pc:spChg>
        <pc:picChg chg="add mod modCrop">
          <ac:chgData name="Gerjan de Ruiter" userId="5d7c516b-9dcd-41a8-99d3-54425d29895b" providerId="ADAL" clId="{55B8D1C6-FAA5-43AA-AE8A-AF35A30CDC76}" dt="2023-05-10T06:50:17.835" v="2298" actId="1076"/>
          <ac:picMkLst>
            <pc:docMk/>
            <pc:sldMk cId="1420006679" sldId="259"/>
            <ac:picMk id="6" creationId="{6BBBEA3D-DB76-EC2F-F7A2-18372F0BF622}"/>
          </ac:picMkLst>
        </pc:picChg>
      </pc:sldChg>
      <pc:sldChg chg="addSp delSp modSp del mod chgLayout">
        <pc:chgData name="Gerjan de Ruiter" userId="5d7c516b-9dcd-41a8-99d3-54425d29895b" providerId="ADAL" clId="{55B8D1C6-FAA5-43AA-AE8A-AF35A30CDC76}" dt="2023-05-09T14:08:43.002" v="681" actId="47"/>
        <pc:sldMkLst>
          <pc:docMk/>
          <pc:sldMk cId="4057539356" sldId="260"/>
        </pc:sldMkLst>
        <pc:spChg chg="add 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2" creationId="{99F88AF6-334D-B7A0-666F-C3AB79DCC039}"/>
          </ac:spMkLst>
        </pc:spChg>
        <pc:spChg chg="add 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3" creationId="{360FF575-0CBE-C86A-D368-8EF2DDA17C65}"/>
          </ac:spMkLst>
        </pc:spChg>
        <pc:spChg chg="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6" creationId="{B762F778-67B2-B3A6-F62F-F9DF5C75705B}"/>
          </ac:spMkLst>
        </pc:spChg>
        <pc:spChg chg="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7" creationId="{B5AA44AD-3F93-A195-F5A3-5C7158534F90}"/>
          </ac:spMkLst>
        </pc:spChg>
        <pc:spChg chg="del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8" creationId="{EBFEF106-B0CB-0219-D14C-F6D22206BCFB}"/>
          </ac:spMkLst>
        </pc:spChg>
        <pc:spChg chg="del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9" creationId="{21D36183-6CAF-EBAA-5073-F8BC6CC3EBDB}"/>
          </ac:spMkLst>
        </pc:spChg>
      </pc:sldChg>
      <pc:sldChg chg="del">
        <pc:chgData name="Gerjan de Ruiter" userId="5d7c516b-9dcd-41a8-99d3-54425d29895b" providerId="ADAL" clId="{55B8D1C6-FAA5-43AA-AE8A-AF35A30CDC76}" dt="2023-05-09T14:07:35.809" v="658" actId="47"/>
        <pc:sldMkLst>
          <pc:docMk/>
          <pc:sldMk cId="1829376499" sldId="261"/>
        </pc:sldMkLst>
      </pc:sldChg>
      <pc:sldChg chg="del ord">
        <pc:chgData name="Gerjan de Ruiter" userId="5d7c516b-9dcd-41a8-99d3-54425d29895b" providerId="ADAL" clId="{55B8D1C6-FAA5-43AA-AE8A-AF35A30CDC76}" dt="2023-05-09T14:06:20.607" v="479" actId="47"/>
        <pc:sldMkLst>
          <pc:docMk/>
          <pc:sldMk cId="2419259648" sldId="262"/>
        </pc:sldMkLst>
      </pc:sldChg>
      <pc:sldChg chg="del">
        <pc:chgData name="Gerjan de Ruiter" userId="5d7c516b-9dcd-41a8-99d3-54425d29895b" providerId="ADAL" clId="{55B8D1C6-FAA5-43AA-AE8A-AF35A30CDC76}" dt="2023-05-09T14:06:15.367" v="476" actId="47"/>
        <pc:sldMkLst>
          <pc:docMk/>
          <pc:sldMk cId="2810233327" sldId="263"/>
        </pc:sldMkLst>
      </pc:sldChg>
      <pc:sldChg chg="modSp mod ord modAnim">
        <pc:chgData name="Gerjan de Ruiter" userId="5d7c516b-9dcd-41a8-99d3-54425d29895b" providerId="ADAL" clId="{55B8D1C6-FAA5-43AA-AE8A-AF35A30CDC76}" dt="2023-05-09T14:07:01.046" v="615" actId="20577"/>
        <pc:sldMkLst>
          <pc:docMk/>
          <pc:sldMk cId="2149239083" sldId="264"/>
        </pc:sldMkLst>
        <pc:spChg chg="mod">
          <ac:chgData name="Gerjan de Ruiter" userId="5d7c516b-9dcd-41a8-99d3-54425d29895b" providerId="ADAL" clId="{55B8D1C6-FAA5-43AA-AE8A-AF35A30CDC76}" dt="2023-05-09T14:06:10.769" v="475" actId="20577"/>
          <ac:spMkLst>
            <pc:docMk/>
            <pc:sldMk cId="2149239083" sldId="264"/>
            <ac:spMk id="2" creationId="{AC780FB2-5F50-BF35-D22F-DF3F196479D2}"/>
          </ac:spMkLst>
        </pc:spChg>
        <pc:spChg chg="mod">
          <ac:chgData name="Gerjan de Ruiter" userId="5d7c516b-9dcd-41a8-99d3-54425d29895b" providerId="ADAL" clId="{55B8D1C6-FAA5-43AA-AE8A-AF35A30CDC76}" dt="2023-05-09T14:07:01.046" v="615" actId="20577"/>
          <ac:spMkLst>
            <pc:docMk/>
            <pc:sldMk cId="2149239083" sldId="264"/>
            <ac:spMk id="6" creationId="{177816A0-48EC-E74E-F68B-206C2BD9ABDD}"/>
          </ac:spMkLst>
        </pc:spChg>
      </pc:sldChg>
      <pc:sldChg chg="del">
        <pc:chgData name="Gerjan de Ruiter" userId="5d7c516b-9dcd-41a8-99d3-54425d29895b" providerId="ADAL" clId="{55B8D1C6-FAA5-43AA-AE8A-AF35A30CDC76}" dt="2023-05-09T14:08:10.016" v="676" actId="47"/>
        <pc:sldMkLst>
          <pc:docMk/>
          <pc:sldMk cId="2897529469" sldId="265"/>
        </pc:sldMkLst>
      </pc:sldChg>
      <pc:sldChg chg="addSp delSp modSp add mod setBg">
        <pc:chgData name="Gerjan de Ruiter" userId="5d7c516b-9dcd-41a8-99d3-54425d29895b" providerId="ADAL" clId="{55B8D1C6-FAA5-43AA-AE8A-AF35A30CDC76}" dt="2023-05-10T06:43:58.088" v="2238" actId="1076"/>
        <pc:sldMkLst>
          <pc:docMk/>
          <pc:sldMk cId="138185529" sldId="266"/>
        </pc:sldMkLst>
        <pc:spChg chg="del">
          <ac:chgData name="Gerjan de Ruiter" userId="5d7c516b-9dcd-41a8-99d3-54425d29895b" providerId="ADAL" clId="{55B8D1C6-FAA5-43AA-AE8A-AF35A30CDC76}" dt="2023-05-10T06:43:38.561" v="2230" actId="478"/>
          <ac:spMkLst>
            <pc:docMk/>
            <pc:sldMk cId="138185529" sldId="266"/>
            <ac:spMk id="3" creationId="{AF848199-0177-4C3D-9C48-62B72934BECA}"/>
          </ac:spMkLst>
        </pc:spChg>
        <pc:spChg chg="add del mod">
          <ac:chgData name="Gerjan de Ruiter" userId="5d7c516b-9dcd-41a8-99d3-54425d29895b" providerId="ADAL" clId="{55B8D1C6-FAA5-43AA-AE8A-AF35A30CDC76}" dt="2023-05-10T06:43:40.960" v="2231" actId="478"/>
          <ac:spMkLst>
            <pc:docMk/>
            <pc:sldMk cId="138185529" sldId="266"/>
            <ac:spMk id="5" creationId="{BE2B6BA4-1269-0A47-FCFB-59C8B67D3382}"/>
          </ac:spMkLst>
        </pc:spChg>
        <pc:picChg chg="mod modCrop">
          <ac:chgData name="Gerjan de Ruiter" userId="5d7c516b-9dcd-41a8-99d3-54425d29895b" providerId="ADAL" clId="{55B8D1C6-FAA5-43AA-AE8A-AF35A30CDC76}" dt="2023-05-10T06:43:58.088" v="2238" actId="1076"/>
          <ac:picMkLst>
            <pc:docMk/>
            <pc:sldMk cId="138185529" sldId="266"/>
            <ac:picMk id="8" creationId="{B5C1E7E3-C993-4C69-0A9F-3B1340E3A1C5}"/>
          </ac:picMkLst>
        </pc:picChg>
      </pc:sldChg>
      <pc:sldChg chg="add del">
        <pc:chgData name="Gerjan de Ruiter" userId="5d7c516b-9dcd-41a8-99d3-54425d29895b" providerId="ADAL" clId="{55B8D1C6-FAA5-43AA-AE8A-AF35A30CDC76}" dt="2023-05-09T14:08:07.763" v="671" actId="47"/>
        <pc:sldMkLst>
          <pc:docMk/>
          <pc:sldMk cId="1034992694" sldId="269"/>
        </pc:sldMkLst>
      </pc:sldChg>
      <pc:sldChg chg="add del">
        <pc:chgData name="Gerjan de Ruiter" userId="5d7c516b-9dcd-41a8-99d3-54425d29895b" providerId="ADAL" clId="{55B8D1C6-FAA5-43AA-AE8A-AF35A30CDC76}" dt="2023-05-09T14:08:08.160" v="672" actId="47"/>
        <pc:sldMkLst>
          <pc:docMk/>
          <pc:sldMk cId="2897590083" sldId="270"/>
        </pc:sldMkLst>
      </pc:sldChg>
      <pc:sldChg chg="add del">
        <pc:chgData name="Gerjan de Ruiter" userId="5d7c516b-9dcd-41a8-99d3-54425d29895b" providerId="ADAL" clId="{55B8D1C6-FAA5-43AA-AE8A-AF35A30CDC76}" dt="2023-05-09T14:08:08.382" v="673" actId="47"/>
        <pc:sldMkLst>
          <pc:docMk/>
          <pc:sldMk cId="2434774012" sldId="273"/>
        </pc:sldMkLst>
      </pc:sldChg>
      <pc:sldChg chg="add del">
        <pc:chgData name="Gerjan de Ruiter" userId="5d7c516b-9dcd-41a8-99d3-54425d29895b" providerId="ADAL" clId="{55B8D1C6-FAA5-43AA-AE8A-AF35A30CDC76}" dt="2023-05-09T14:08:08.797" v="674" actId="47"/>
        <pc:sldMkLst>
          <pc:docMk/>
          <pc:sldMk cId="1406615583" sldId="274"/>
        </pc:sldMkLst>
      </pc:sldChg>
      <pc:sldChg chg="add del">
        <pc:chgData name="Gerjan de Ruiter" userId="5d7c516b-9dcd-41a8-99d3-54425d29895b" providerId="ADAL" clId="{55B8D1C6-FAA5-43AA-AE8A-AF35A30CDC76}" dt="2023-05-09T14:08:09.277" v="675" actId="47"/>
        <pc:sldMkLst>
          <pc:docMk/>
          <pc:sldMk cId="2589608234" sldId="275"/>
        </pc:sldMkLst>
      </pc:sldChg>
      <pc:sldChg chg="modSp add modNotesTx">
        <pc:chgData name="Gerjan de Ruiter" userId="5d7c516b-9dcd-41a8-99d3-54425d29895b" providerId="ADAL" clId="{55B8D1C6-FAA5-43AA-AE8A-AF35A30CDC76}" dt="2023-05-10T06:44:34.071" v="2283" actId="20577"/>
        <pc:sldMkLst>
          <pc:docMk/>
          <pc:sldMk cId="3228652041" sldId="341"/>
        </pc:sldMkLst>
        <pc:spChg chg="mod">
          <ac:chgData name="Gerjan de Ruiter" userId="5d7c516b-9dcd-41a8-99d3-54425d29895b" providerId="ADAL" clId="{55B8D1C6-FAA5-43AA-AE8A-AF35A30CDC76}" dt="2023-05-10T06:44:29.680" v="2282" actId="20577"/>
          <ac:spMkLst>
            <pc:docMk/>
            <pc:sldMk cId="3228652041" sldId="341"/>
            <ac:spMk id="9" creationId="{132CD758-85D2-4D05-AB0A-42BCDAEC9FAB}"/>
          </ac:spMkLst>
        </pc:spChg>
      </pc:sldChg>
      <pc:sldChg chg="del">
        <pc:chgData name="Gerjan de Ruiter" userId="5d7c516b-9dcd-41a8-99d3-54425d29895b" providerId="ADAL" clId="{55B8D1C6-FAA5-43AA-AE8A-AF35A30CDC76}" dt="2023-05-09T14:00:24.873" v="0" actId="47"/>
        <pc:sldMkLst>
          <pc:docMk/>
          <pc:sldMk cId="3698492945" sldId="356"/>
        </pc:sldMkLst>
      </pc:sldChg>
      <pc:sldChg chg="del">
        <pc:chgData name="Gerjan de Ruiter" userId="5d7c516b-9dcd-41a8-99d3-54425d29895b" providerId="ADAL" clId="{55B8D1C6-FAA5-43AA-AE8A-AF35A30CDC76}" dt="2023-05-09T14:07:18.314" v="636" actId="47"/>
        <pc:sldMkLst>
          <pc:docMk/>
          <pc:sldMk cId="1296333474" sldId="357"/>
        </pc:sldMkLst>
      </pc:sldChg>
      <pc:sldChg chg="modSp mod">
        <pc:chgData name="Gerjan de Ruiter" userId="5d7c516b-9dcd-41a8-99d3-54425d29895b" providerId="ADAL" clId="{55B8D1C6-FAA5-43AA-AE8A-AF35A30CDC76}" dt="2023-05-09T14:08:15.659" v="677"/>
        <pc:sldMkLst>
          <pc:docMk/>
          <pc:sldMk cId="2645222207" sldId="358"/>
        </pc:sldMkLst>
        <pc:spChg chg="mod">
          <ac:chgData name="Gerjan de Ruiter" userId="5d7c516b-9dcd-41a8-99d3-54425d29895b" providerId="ADAL" clId="{55B8D1C6-FAA5-43AA-AE8A-AF35A30CDC76}" dt="2023-05-09T14:08:15.659" v="677"/>
          <ac:spMkLst>
            <pc:docMk/>
            <pc:sldMk cId="2645222207" sldId="358"/>
            <ac:spMk id="3" creationId="{3C700A5F-DB6D-BE70-29E4-7456F17084D4}"/>
          </ac:spMkLst>
        </pc:spChg>
      </pc:sldChg>
      <pc:sldChg chg="new del">
        <pc:chgData name="Gerjan de Ruiter" userId="5d7c516b-9dcd-41a8-99d3-54425d29895b" providerId="ADAL" clId="{55B8D1C6-FAA5-43AA-AE8A-AF35A30CDC76}" dt="2023-05-09T14:08:42.456" v="680" actId="47"/>
        <pc:sldMkLst>
          <pc:docMk/>
          <pc:sldMk cId="2527929165" sldId="359"/>
        </pc:sldMkLst>
      </pc:sldChg>
      <pc:sldChg chg="addSp delSp modSp new mod modAnim">
        <pc:chgData name="Gerjan de Ruiter" userId="5d7c516b-9dcd-41a8-99d3-54425d29895b" providerId="ADAL" clId="{55B8D1C6-FAA5-43AA-AE8A-AF35A30CDC76}" dt="2023-05-10T06:51:24.934" v="2305" actId="478"/>
        <pc:sldMkLst>
          <pc:docMk/>
          <pc:sldMk cId="4215624749" sldId="359"/>
        </pc:sldMkLst>
        <pc:spChg chg="mod">
          <ac:chgData name="Gerjan de Ruiter" userId="5d7c516b-9dcd-41a8-99d3-54425d29895b" providerId="ADAL" clId="{55B8D1C6-FAA5-43AA-AE8A-AF35A30CDC76}" dt="2023-05-09T14:08:46.222" v="683"/>
          <ac:spMkLst>
            <pc:docMk/>
            <pc:sldMk cId="4215624749" sldId="359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09T14:13:55.223" v="1525" actId="113"/>
          <ac:spMkLst>
            <pc:docMk/>
            <pc:sldMk cId="4215624749" sldId="359"/>
            <ac:spMk id="3" creationId="{18FF05D2-5610-9B4F-580B-DB267D72DC0E}"/>
          </ac:spMkLst>
        </pc:spChg>
        <pc:spChg chg="del">
          <ac:chgData name="Gerjan de Ruiter" userId="5d7c516b-9dcd-41a8-99d3-54425d29895b" providerId="ADAL" clId="{55B8D1C6-FAA5-43AA-AE8A-AF35A30CDC76}" dt="2023-05-10T06:51:20.890" v="2304"/>
          <ac:spMkLst>
            <pc:docMk/>
            <pc:sldMk cId="4215624749" sldId="359"/>
            <ac:spMk id="4" creationId="{48BE332A-4A91-AA29-631B-3C6E4E1C19CD}"/>
          </ac:spMkLst>
        </pc:spChg>
        <pc:spChg chg="del">
          <ac:chgData name="Gerjan de Ruiter" userId="5d7c516b-9dcd-41a8-99d3-54425d29895b" providerId="ADAL" clId="{55B8D1C6-FAA5-43AA-AE8A-AF35A30CDC76}" dt="2023-05-10T06:51:24.934" v="2305" actId="478"/>
          <ac:spMkLst>
            <pc:docMk/>
            <pc:sldMk cId="4215624749" sldId="359"/>
            <ac:spMk id="5" creationId="{94C599CE-A164-36E3-CB76-9EA99FEA6EE9}"/>
          </ac:spMkLst>
        </pc:spChg>
        <pc:picChg chg="add mod">
          <ac:chgData name="Gerjan de Ruiter" userId="5d7c516b-9dcd-41a8-99d3-54425d29895b" providerId="ADAL" clId="{55B8D1C6-FAA5-43AA-AE8A-AF35A30CDC76}" dt="2023-05-10T06:51:20.890" v="2304"/>
          <ac:picMkLst>
            <pc:docMk/>
            <pc:sldMk cId="4215624749" sldId="359"/>
            <ac:picMk id="1026" creationId="{726B51C8-B950-7F7E-E692-ED3A476AE8B8}"/>
          </ac:picMkLst>
        </pc:picChg>
      </pc:sldChg>
      <pc:sldChg chg="modSp new mod modAnim modNotesTx">
        <pc:chgData name="Gerjan de Ruiter" userId="5d7c516b-9dcd-41a8-99d3-54425d29895b" providerId="ADAL" clId="{55B8D1C6-FAA5-43AA-AE8A-AF35A30CDC76}" dt="2023-05-09T14:10:13.782" v="888"/>
        <pc:sldMkLst>
          <pc:docMk/>
          <pc:sldMk cId="3578151872" sldId="360"/>
        </pc:sldMkLst>
        <pc:spChg chg="mod">
          <ac:chgData name="Gerjan de Ruiter" userId="5d7c516b-9dcd-41a8-99d3-54425d29895b" providerId="ADAL" clId="{55B8D1C6-FAA5-43AA-AE8A-AF35A30CDC76}" dt="2023-05-09T14:10:06.812" v="887" actId="20577"/>
          <ac:spMkLst>
            <pc:docMk/>
            <pc:sldMk cId="3578151872" sldId="360"/>
            <ac:spMk id="2" creationId="{14795037-D158-5813-AD20-1503A9A57AEF}"/>
          </ac:spMkLst>
        </pc:spChg>
        <pc:spChg chg="mod">
          <ac:chgData name="Gerjan de Ruiter" userId="5d7c516b-9dcd-41a8-99d3-54425d29895b" providerId="ADAL" clId="{55B8D1C6-FAA5-43AA-AE8A-AF35A30CDC76}" dt="2023-05-09T14:09:25.331" v="744" actId="20577"/>
          <ac:spMkLst>
            <pc:docMk/>
            <pc:sldMk cId="3578151872" sldId="360"/>
            <ac:spMk id="3" creationId="{598FF1FE-B2FC-D4EE-FD75-6EFD53E09D98}"/>
          </ac:spMkLst>
        </pc:spChg>
      </pc:sldChg>
      <pc:sldChg chg="addSp delSp modSp add mod modClrScheme modAnim chgLayout">
        <pc:chgData name="Gerjan de Ruiter" userId="5d7c516b-9dcd-41a8-99d3-54425d29895b" providerId="ADAL" clId="{55B8D1C6-FAA5-43AA-AE8A-AF35A30CDC76}" dt="2023-05-10T07:28:39.757" v="3290"/>
        <pc:sldMkLst>
          <pc:docMk/>
          <pc:sldMk cId="3798645195" sldId="361"/>
        </pc:sldMkLst>
        <pc:spChg chg="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2" creationId="{6C26AB1E-802A-1EE9-F4C5-5717C63BC0FD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3" creationId="{18FF05D2-5610-9B4F-580B-DB267D72DC0E}"/>
          </ac:spMkLst>
        </pc:spChg>
        <pc:spChg chg="add mod ord">
          <ac:chgData name="Gerjan de Ruiter" userId="5d7c516b-9dcd-41a8-99d3-54425d29895b" providerId="ADAL" clId="{55B8D1C6-FAA5-43AA-AE8A-AF35A30CDC76}" dt="2023-05-10T07:27:26.017" v="3260" actId="20577"/>
          <ac:spMkLst>
            <pc:docMk/>
            <pc:sldMk cId="3798645195" sldId="361"/>
            <ac:spMk id="3" creationId="{849D4400-CE5C-925F-FBCA-36D28C2F82F2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4" creationId="{48BE332A-4A91-AA29-631B-3C6E4E1C19CD}"/>
          </ac:spMkLst>
        </pc:spChg>
        <pc:spChg chg="add del mod ord">
          <ac:chgData name="Gerjan de Ruiter" userId="5d7c516b-9dcd-41a8-99d3-54425d29895b" providerId="ADAL" clId="{55B8D1C6-FAA5-43AA-AE8A-AF35A30CDC76}" dt="2023-05-10T07:08:56.725" v="2307"/>
          <ac:spMkLst>
            <pc:docMk/>
            <pc:sldMk cId="3798645195" sldId="361"/>
            <ac:spMk id="4" creationId="{E4A4516E-43C9-4FE4-C223-6CCF4E0329E7}"/>
          </ac:spMkLst>
        </pc:spChg>
        <pc:spChg chg="add del 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5" creationId="{4A382AA0-E1A0-B7EA-645A-19B47BAC0DF0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5" creationId="{94C599CE-A164-36E3-CB76-9EA99FEA6EE9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6" creationId="{963CBBCE-A22B-6918-5BF5-DDC19D8A5B56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7" creationId="{E382F0A6-2684-0BF5-146B-9D741A2990BF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8" creationId="{484B5D27-C003-4199-9CA8-674054D8CC98}"/>
          </ac:spMkLst>
        </pc:spChg>
        <pc:spChg chg="add del mod ord">
          <ac:chgData name="Gerjan de Ruiter" userId="5d7c516b-9dcd-41a8-99d3-54425d29895b" providerId="ADAL" clId="{55B8D1C6-FAA5-43AA-AE8A-AF35A30CDC76}" dt="2023-05-10T07:09:04.968" v="2308"/>
          <ac:spMkLst>
            <pc:docMk/>
            <pc:sldMk cId="3798645195" sldId="361"/>
            <ac:spMk id="9" creationId="{213FEC35-B6A7-12BA-30C4-A34E4993528A}"/>
          </ac:spMkLst>
        </pc:spChg>
        <pc:spChg chg="add del mod">
          <ac:chgData name="Gerjan de Ruiter" userId="5d7c516b-9dcd-41a8-99d3-54425d29895b" providerId="ADAL" clId="{55B8D1C6-FAA5-43AA-AE8A-AF35A30CDC76}" dt="2023-05-10T07:23:49.668" v="3179"/>
          <ac:spMkLst>
            <pc:docMk/>
            <pc:sldMk cId="3798645195" sldId="361"/>
            <ac:spMk id="10" creationId="{C5FAA149-E809-4A5C-6934-64082AF3F8C7}"/>
          </ac:spMkLst>
        </pc:spChg>
        <pc:spChg chg="add del mod">
          <ac:chgData name="Gerjan de Ruiter" userId="5d7c516b-9dcd-41a8-99d3-54425d29895b" providerId="ADAL" clId="{55B8D1C6-FAA5-43AA-AE8A-AF35A30CDC76}" dt="2023-05-10T07:22:37.861" v="3178"/>
          <ac:spMkLst>
            <pc:docMk/>
            <pc:sldMk cId="3798645195" sldId="361"/>
            <ac:spMk id="11" creationId="{08FE3347-DE1C-9144-BBA1-3EB38C2CA8FB}"/>
          </ac:spMkLst>
        </pc:spChg>
        <pc:spChg chg="add del 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12" creationId="{E169DE1C-2F5B-E94E-0F1C-36D8BED80687}"/>
          </ac:spMkLst>
        </pc:spChg>
        <pc:spChg chg="add del mod">
          <ac:chgData name="Gerjan de Ruiter" userId="5d7c516b-9dcd-41a8-99d3-54425d29895b" providerId="ADAL" clId="{55B8D1C6-FAA5-43AA-AE8A-AF35A30CDC76}" dt="2023-05-10T07:25:43.932" v="3183"/>
          <ac:spMkLst>
            <pc:docMk/>
            <pc:sldMk cId="3798645195" sldId="361"/>
            <ac:spMk id="13" creationId="{7556C005-B5C3-EA09-143C-4B7DEE12F329}"/>
          </ac:spMkLst>
        </pc:spChg>
        <pc:spChg chg="add mod">
          <ac:chgData name="Gerjan de Ruiter" userId="5d7c516b-9dcd-41a8-99d3-54425d29895b" providerId="ADAL" clId="{55B8D1C6-FAA5-43AA-AE8A-AF35A30CDC76}" dt="2023-05-10T07:26:08.390" v="3187" actId="207"/>
          <ac:spMkLst>
            <pc:docMk/>
            <pc:sldMk cId="3798645195" sldId="361"/>
            <ac:spMk id="14" creationId="{BBDB0DA3-4075-F2B1-7C0A-FADD13AC9DC3}"/>
          </ac:spMkLst>
        </pc:spChg>
        <pc:spChg chg="add del mod">
          <ac:chgData name="Gerjan de Ruiter" userId="5d7c516b-9dcd-41a8-99d3-54425d29895b" providerId="ADAL" clId="{55B8D1C6-FAA5-43AA-AE8A-AF35A30CDC76}" dt="2023-05-10T07:27:59.466" v="3266" actId="478"/>
          <ac:spMkLst>
            <pc:docMk/>
            <pc:sldMk cId="3798645195" sldId="361"/>
            <ac:spMk id="15" creationId="{90A7F229-8742-FF9E-AC83-21549173ACFE}"/>
          </ac:spMkLst>
        </pc:spChg>
        <pc:spChg chg="add del mod">
          <ac:chgData name="Gerjan de Ruiter" userId="5d7c516b-9dcd-41a8-99d3-54425d29895b" providerId="ADAL" clId="{55B8D1C6-FAA5-43AA-AE8A-AF35A30CDC76}" dt="2023-05-10T07:28:00.514" v="3267" actId="478"/>
          <ac:spMkLst>
            <pc:docMk/>
            <pc:sldMk cId="3798645195" sldId="361"/>
            <ac:spMk id="16" creationId="{80BFFB32-1879-AD9B-EB42-487124A7338E}"/>
          </ac:spMkLst>
        </pc:spChg>
        <pc:spChg chg="add del mod">
          <ac:chgData name="Gerjan de Ruiter" userId="5d7c516b-9dcd-41a8-99d3-54425d29895b" providerId="ADAL" clId="{55B8D1C6-FAA5-43AA-AE8A-AF35A30CDC76}" dt="2023-05-10T07:27:57.773" v="3265" actId="478"/>
          <ac:spMkLst>
            <pc:docMk/>
            <pc:sldMk cId="3798645195" sldId="361"/>
            <ac:spMk id="17" creationId="{6B43740D-BFDF-3AD9-609C-B2742E6D113C}"/>
          </ac:spMkLst>
        </pc:spChg>
        <pc:spChg chg="add mod">
          <ac:chgData name="Gerjan de Ruiter" userId="5d7c516b-9dcd-41a8-99d3-54425d29895b" providerId="ADAL" clId="{55B8D1C6-FAA5-43AA-AE8A-AF35A30CDC76}" dt="2023-05-10T07:28:09.482" v="3269" actId="1076"/>
          <ac:spMkLst>
            <pc:docMk/>
            <pc:sldMk cId="3798645195" sldId="361"/>
            <ac:spMk id="18" creationId="{531578DC-EF92-67BA-EE29-9842FFB85307}"/>
          </ac:spMkLst>
        </pc:spChg>
        <pc:spChg chg="add mod">
          <ac:chgData name="Gerjan de Ruiter" userId="5d7c516b-9dcd-41a8-99d3-54425d29895b" providerId="ADAL" clId="{55B8D1C6-FAA5-43AA-AE8A-AF35A30CDC76}" dt="2023-05-10T07:28:19.506" v="3276" actId="1076"/>
          <ac:spMkLst>
            <pc:docMk/>
            <pc:sldMk cId="3798645195" sldId="361"/>
            <ac:spMk id="19" creationId="{7B8E8BB3-3B12-4CCE-8E15-34DBAF1CC6ED}"/>
          </ac:spMkLst>
        </pc:spChg>
        <pc:spChg chg="add mod">
          <ac:chgData name="Gerjan de Ruiter" userId="5d7c516b-9dcd-41a8-99d3-54425d29895b" providerId="ADAL" clId="{55B8D1C6-FAA5-43AA-AE8A-AF35A30CDC76}" dt="2023-05-10T07:28:23.812" v="3278" actId="1076"/>
          <ac:spMkLst>
            <pc:docMk/>
            <pc:sldMk cId="3798645195" sldId="361"/>
            <ac:spMk id="20" creationId="{02C1D746-28A4-D5BE-7585-A759FF30AFB7}"/>
          </ac:spMkLst>
        </pc:spChg>
        <pc:picChg chg="add del mod">
          <ac:chgData name="Gerjan de Ruiter" userId="5d7c516b-9dcd-41a8-99d3-54425d29895b" providerId="ADAL" clId="{55B8D1C6-FAA5-43AA-AE8A-AF35A30CDC76}" dt="2023-05-10T07:17:53.068" v="3118" actId="478"/>
          <ac:picMkLst>
            <pc:docMk/>
            <pc:sldMk cId="3798645195" sldId="361"/>
            <ac:picMk id="2050" creationId="{F8DD1490-8133-5EAE-C3DE-994E78477A21}"/>
          </ac:picMkLst>
        </pc:picChg>
        <pc:picChg chg="add del mod">
          <ac:chgData name="Gerjan de Ruiter" userId="5d7c516b-9dcd-41a8-99d3-54425d29895b" providerId="ADAL" clId="{55B8D1C6-FAA5-43AA-AE8A-AF35A30CDC76}" dt="2023-05-10T07:17:53.585" v="3119" actId="478"/>
          <ac:picMkLst>
            <pc:docMk/>
            <pc:sldMk cId="3798645195" sldId="361"/>
            <ac:picMk id="2052" creationId="{2F4894D4-F41B-CF73-2E8F-291A4A05A0D9}"/>
          </ac:picMkLst>
        </pc:picChg>
        <pc:picChg chg="add del mod ord modCrop">
          <ac:chgData name="Gerjan de Ruiter" userId="5d7c516b-9dcd-41a8-99d3-54425d29895b" providerId="ADAL" clId="{55B8D1C6-FAA5-43AA-AE8A-AF35A30CDC76}" dt="2023-05-10T07:25:41.674" v="3182" actId="478"/>
          <ac:picMkLst>
            <pc:docMk/>
            <pc:sldMk cId="3798645195" sldId="361"/>
            <ac:picMk id="2054" creationId="{F063A882-C83D-C807-0374-95C3F2FF1BDA}"/>
          </ac:picMkLst>
        </pc:picChg>
        <pc:picChg chg="add del mod">
          <ac:chgData name="Gerjan de Ruiter" userId="5d7c516b-9dcd-41a8-99d3-54425d29895b" providerId="ADAL" clId="{55B8D1C6-FAA5-43AA-AE8A-AF35A30CDC76}" dt="2023-05-10T07:23:54.763" v="3180" actId="478"/>
          <ac:picMkLst>
            <pc:docMk/>
            <pc:sldMk cId="3798645195" sldId="361"/>
            <ac:picMk id="2056" creationId="{49B50127-8F7A-5D83-00E0-AC412D16BF07}"/>
          </ac:picMkLst>
        </pc:picChg>
        <pc:picChg chg="add mod">
          <ac:chgData name="Gerjan de Ruiter" userId="5d7c516b-9dcd-41a8-99d3-54425d29895b" providerId="ADAL" clId="{55B8D1C6-FAA5-43AA-AE8A-AF35A30CDC76}" dt="2023-05-10T07:25:54.936" v="3184" actId="18131"/>
          <ac:picMkLst>
            <pc:docMk/>
            <pc:sldMk cId="3798645195" sldId="361"/>
            <ac:picMk id="2058" creationId="{BA202FA2-4455-852B-97A6-4F741352DF9A}"/>
          </ac:picMkLst>
        </pc:picChg>
      </pc:sldChg>
      <pc:sldChg chg="add del">
        <pc:chgData name="Gerjan de Ruiter" userId="5d7c516b-9dcd-41a8-99d3-54425d29895b" providerId="ADAL" clId="{55B8D1C6-FAA5-43AA-AE8A-AF35A30CDC76}" dt="2023-05-09T14:10:35.046" v="915"/>
        <pc:sldMkLst>
          <pc:docMk/>
          <pc:sldMk cId="753799822" sldId="362"/>
        </pc:sldMkLst>
      </pc:sldChg>
      <pc:sldChg chg="add del">
        <pc:chgData name="Gerjan de Ruiter" userId="5d7c516b-9dcd-41a8-99d3-54425d29895b" providerId="ADAL" clId="{55B8D1C6-FAA5-43AA-AE8A-AF35A30CDC76}" dt="2023-05-09T14:11:06.271" v="951" actId="47"/>
        <pc:sldMkLst>
          <pc:docMk/>
          <pc:sldMk cId="3877523702" sldId="362"/>
        </pc:sldMkLst>
      </pc:sldChg>
      <pc:sldChg chg="modSp add del mod">
        <pc:chgData name="Gerjan de Ruiter" userId="5d7c516b-9dcd-41a8-99d3-54425d29895b" providerId="ADAL" clId="{55B8D1C6-FAA5-43AA-AE8A-AF35A30CDC76}" dt="2023-05-10T07:21:11.431" v="3177" actId="47"/>
        <pc:sldMkLst>
          <pc:docMk/>
          <pc:sldMk cId="343992374" sldId="363"/>
        </pc:sldMkLst>
        <pc:spChg chg="mod">
          <ac:chgData name="Gerjan de Ruiter" userId="5d7c516b-9dcd-41a8-99d3-54425d29895b" providerId="ADAL" clId="{55B8D1C6-FAA5-43AA-AE8A-AF35A30CDC76}" dt="2023-05-09T14:10:56.964" v="949" actId="20577"/>
          <ac:spMkLst>
            <pc:docMk/>
            <pc:sldMk cId="343992374" sldId="363"/>
            <ac:spMk id="2" creationId="{6C26AB1E-802A-1EE9-F4C5-5717C63BC0FD}"/>
          </ac:spMkLst>
        </pc:spChg>
      </pc:sldChg>
      <pc:sldChg chg="addSp delSp modSp add mod modAnim">
        <pc:chgData name="Gerjan de Ruiter" userId="5d7c516b-9dcd-41a8-99d3-54425d29895b" providerId="ADAL" clId="{55B8D1C6-FAA5-43AA-AE8A-AF35A30CDC76}" dt="2023-05-10T07:17:16.444" v="3033"/>
        <pc:sldMkLst>
          <pc:docMk/>
          <pc:sldMk cId="4208852886" sldId="364"/>
        </pc:sldMkLst>
        <pc:spChg chg="mod">
          <ac:chgData name="Gerjan de Ruiter" userId="5d7c516b-9dcd-41a8-99d3-54425d29895b" providerId="ADAL" clId="{55B8D1C6-FAA5-43AA-AE8A-AF35A30CDC76}" dt="2023-05-09T14:11:26.005" v="1022" actId="20577"/>
          <ac:spMkLst>
            <pc:docMk/>
            <pc:sldMk cId="4208852886" sldId="364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10T07:17:11.079" v="3032" actId="20577"/>
          <ac:spMkLst>
            <pc:docMk/>
            <pc:sldMk cId="4208852886" sldId="364"/>
            <ac:spMk id="6" creationId="{963CBBCE-A22B-6918-5BF5-DDC19D8A5B56}"/>
          </ac:spMkLst>
        </pc:spChg>
        <pc:spChg chg="del">
          <ac:chgData name="Gerjan de Ruiter" userId="5d7c516b-9dcd-41a8-99d3-54425d29895b" providerId="ADAL" clId="{55B8D1C6-FAA5-43AA-AE8A-AF35A30CDC76}" dt="2023-05-10T07:15:03.140" v="2548" actId="22"/>
          <ac:spMkLst>
            <pc:docMk/>
            <pc:sldMk cId="4208852886" sldId="364"/>
            <ac:spMk id="7" creationId="{E382F0A6-2684-0BF5-146B-9D741A2990BF}"/>
          </ac:spMkLst>
        </pc:spChg>
        <pc:spChg chg="mod">
          <ac:chgData name="Gerjan de Ruiter" userId="5d7c516b-9dcd-41a8-99d3-54425d29895b" providerId="ADAL" clId="{55B8D1C6-FAA5-43AA-AE8A-AF35A30CDC76}" dt="2023-05-10T07:15:48.798" v="2620" actId="20577"/>
          <ac:spMkLst>
            <pc:docMk/>
            <pc:sldMk cId="4208852886" sldId="364"/>
            <ac:spMk id="8" creationId="{484B5D27-C003-4199-9CA8-674054D8CC98}"/>
          </ac:spMkLst>
        </pc:spChg>
        <pc:picChg chg="add mod ord modCrop">
          <ac:chgData name="Gerjan de Ruiter" userId="5d7c516b-9dcd-41a8-99d3-54425d29895b" providerId="ADAL" clId="{55B8D1C6-FAA5-43AA-AE8A-AF35A30CDC76}" dt="2023-05-10T07:15:28.092" v="2555" actId="14100"/>
          <ac:picMkLst>
            <pc:docMk/>
            <pc:sldMk cId="4208852886" sldId="364"/>
            <ac:picMk id="4" creationId="{5C23A42F-42C6-8A60-FC3A-A25D4AD304CA}"/>
          </ac:picMkLst>
        </pc:picChg>
      </pc:sldChg>
      <pc:sldChg chg="addSp delSp modSp new mod modClrScheme modAnim chgLayout">
        <pc:chgData name="Gerjan de Ruiter" userId="5d7c516b-9dcd-41a8-99d3-54425d29895b" providerId="ADAL" clId="{55B8D1C6-FAA5-43AA-AE8A-AF35A30CDC76}" dt="2023-05-17T07:19:11.442" v="3339" actId="20577"/>
        <pc:sldMkLst>
          <pc:docMk/>
          <pc:sldMk cId="943801314" sldId="365"/>
        </pc:sldMkLst>
        <pc:spChg chg="del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2" creationId="{1D87A2FE-379E-C274-DBEA-6717F1087764}"/>
          </ac:spMkLst>
        </pc:spChg>
        <pc:spChg chg="del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3" creationId="{DD379FF8-BE0C-E7A4-11A9-C0F5AEF16A6F}"/>
          </ac:spMkLst>
        </pc:spChg>
        <pc:spChg chg="del mod ord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4" creationId="{861F7230-77FB-F8DE-742C-4563C514BC9A}"/>
          </ac:spMkLst>
        </pc:spChg>
        <pc:spChg chg="del mod ord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5" creationId="{7E42ADF0-9D31-7CAB-A1AF-3AB8CB6D595A}"/>
          </ac:spMkLst>
        </pc:spChg>
        <pc:spChg chg="add mod ord">
          <ac:chgData name="Gerjan de Ruiter" userId="5d7c516b-9dcd-41a8-99d3-54425d29895b" providerId="ADAL" clId="{55B8D1C6-FAA5-43AA-AE8A-AF35A30CDC76}" dt="2023-05-09T14:20:38.032" v="1581" actId="20577"/>
          <ac:spMkLst>
            <pc:docMk/>
            <pc:sldMk cId="943801314" sldId="365"/>
            <ac:spMk id="6" creationId="{955CC016-89EA-1FAD-96E2-A1DF3611695A}"/>
          </ac:spMkLst>
        </pc:spChg>
        <pc:spChg chg="add mod ord">
          <ac:chgData name="Gerjan de Ruiter" userId="5d7c516b-9dcd-41a8-99d3-54425d29895b" providerId="ADAL" clId="{55B8D1C6-FAA5-43AA-AE8A-AF35A30CDC76}" dt="2023-05-17T07:19:11.442" v="3339" actId="20577"/>
          <ac:spMkLst>
            <pc:docMk/>
            <pc:sldMk cId="943801314" sldId="365"/>
            <ac:spMk id="7" creationId="{B59855DE-409B-FE0C-695A-09FC708745A5}"/>
          </ac:spMkLst>
        </pc:spChg>
      </pc:sldChg>
      <pc:sldChg chg="add del">
        <pc:chgData name="Gerjan de Ruiter" userId="5d7c516b-9dcd-41a8-99d3-54425d29895b" providerId="ADAL" clId="{55B8D1C6-FAA5-43AA-AE8A-AF35A30CDC76}" dt="2023-05-10T06:44:47.839" v="2285"/>
        <pc:sldMkLst>
          <pc:docMk/>
          <pc:sldMk cId="2222216337" sldId="366"/>
        </pc:sldMkLst>
      </pc:sldChg>
      <pc:sldChg chg="add">
        <pc:chgData name="Gerjan de Ruiter" userId="5d7c516b-9dcd-41a8-99d3-54425d29895b" providerId="ADAL" clId="{55B8D1C6-FAA5-43AA-AE8A-AF35A30CDC76}" dt="2023-05-10T06:45:24.469" v="2286"/>
        <pc:sldMkLst>
          <pc:docMk/>
          <pc:sldMk cId="2338984117" sldId="380"/>
        </pc:sldMkLst>
      </pc:sldChg>
      <pc:sldChg chg="modSp add mod modAnim">
        <pc:chgData name="Gerjan de Ruiter" userId="5d7c516b-9dcd-41a8-99d3-54425d29895b" providerId="ADAL" clId="{55B8D1C6-FAA5-43AA-AE8A-AF35A30CDC76}" dt="2023-05-10T07:21:07.161" v="3176" actId="20577"/>
        <pc:sldMkLst>
          <pc:docMk/>
          <pc:sldMk cId="260769181" sldId="381"/>
        </pc:sldMkLst>
        <pc:spChg chg="mod">
          <ac:chgData name="Gerjan de Ruiter" userId="5d7c516b-9dcd-41a8-99d3-54425d29895b" providerId="ADAL" clId="{55B8D1C6-FAA5-43AA-AE8A-AF35A30CDC76}" dt="2023-05-10T07:17:32.863" v="3069" actId="20577"/>
          <ac:spMkLst>
            <pc:docMk/>
            <pc:sldMk cId="260769181" sldId="381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10T07:21:07.161" v="3176" actId="20577"/>
          <ac:spMkLst>
            <pc:docMk/>
            <pc:sldMk cId="260769181" sldId="381"/>
            <ac:spMk id="3" creationId="{849D4400-CE5C-925F-FBCA-36D28C2F82F2}"/>
          </ac:spMkLst>
        </pc:spChg>
        <pc:spChg chg="mod">
          <ac:chgData name="Gerjan de Ruiter" userId="5d7c516b-9dcd-41a8-99d3-54425d29895b" providerId="ADAL" clId="{55B8D1C6-FAA5-43AA-AE8A-AF35A30CDC76}" dt="2023-05-10T07:17:50.412" v="3117" actId="20577"/>
          <ac:spMkLst>
            <pc:docMk/>
            <pc:sldMk cId="260769181" sldId="381"/>
            <ac:spMk id="5" creationId="{4A382AA0-E1A0-B7EA-645A-19B47BAC0DF0}"/>
          </ac:spMkLst>
        </pc:spChg>
      </pc:sldChg>
      <pc:sldChg chg="modSp new mod modAnim">
        <pc:chgData name="Gerjan de Ruiter" userId="5d7c516b-9dcd-41a8-99d3-54425d29895b" providerId="ADAL" clId="{55B8D1C6-FAA5-43AA-AE8A-AF35A30CDC76}" dt="2023-05-17T07:52:13.950" v="4184"/>
        <pc:sldMkLst>
          <pc:docMk/>
          <pc:sldMk cId="3897333678" sldId="382"/>
        </pc:sldMkLst>
        <pc:spChg chg="mod">
          <ac:chgData name="Gerjan de Ruiter" userId="5d7c516b-9dcd-41a8-99d3-54425d29895b" providerId="ADAL" clId="{55B8D1C6-FAA5-43AA-AE8A-AF35A30CDC76}" dt="2023-05-17T07:19:23.318" v="3354" actId="20577"/>
          <ac:spMkLst>
            <pc:docMk/>
            <pc:sldMk cId="3897333678" sldId="382"/>
            <ac:spMk id="2" creationId="{5358A06E-0A51-0B93-77C6-4D93F2496D96}"/>
          </ac:spMkLst>
        </pc:spChg>
        <pc:spChg chg="mod">
          <ac:chgData name="Gerjan de Ruiter" userId="5d7c516b-9dcd-41a8-99d3-54425d29895b" providerId="ADAL" clId="{55B8D1C6-FAA5-43AA-AE8A-AF35A30CDC76}" dt="2023-05-17T07:52:02.805" v="4182" actId="20577"/>
          <ac:spMkLst>
            <pc:docMk/>
            <pc:sldMk cId="3897333678" sldId="382"/>
            <ac:spMk id="3" creationId="{B52379B9-65EA-BE5C-2C3D-A1C8061D49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797E-8691-4D30-80A1-2FB889794FCC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9C4F4-52B4-4F15-BF48-9D204D6CD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36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13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6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65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03AD-3C82-4B6B-9D4F-ED46C6E3FCE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71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Understand; Weten hoe iets werkt, hoe je iets kan </a:t>
            </a:r>
            <a:r>
              <a:rPr lang="nl-NL" dirty="0" err="1"/>
              <a:t>regeneren</a:t>
            </a:r>
            <a:r>
              <a:rPr lang="nl-NL" dirty="0"/>
              <a:t>, onderzoeken en je afvragen hoe doet de natuur het. </a:t>
            </a:r>
          </a:p>
          <a:p>
            <a:r>
              <a:rPr lang="nl-NL" dirty="0" err="1"/>
              <a:t>Define</a:t>
            </a:r>
            <a:r>
              <a:rPr lang="nl-NL" dirty="0"/>
              <a:t>; wat wil je bereiken, welke kansen, wie heb je nodig, welk circulair model past erbij en welke waardes voeg je toe. </a:t>
            </a:r>
          </a:p>
          <a:p>
            <a:r>
              <a:rPr lang="nl-NL" dirty="0"/>
              <a:t>Make; prototype, brainstormen, problemen achterhalen, keuzes maken, wat gebruik je wel wat niet, en weer prototype</a:t>
            </a:r>
          </a:p>
          <a:p>
            <a:r>
              <a:rPr lang="nl-NL" dirty="0"/>
              <a:t>Release; 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Betere </a:t>
            </a:r>
            <a:r>
              <a:rPr lang="nl-NL" dirty="0" err="1"/>
              <a:t>redesign</a:t>
            </a:r>
            <a:r>
              <a:rPr lang="nl-NL" dirty="0"/>
              <a:t>, materialen selecteren dit blijft een proces wat herhaald. Kan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0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74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95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biedt inzicht in de huidige situatie van het gebied en de beschikbare hulpbronnen.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identificeert mogelijkheden voor hergebruik en recycling van materialen.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helpt bij het begrijpen van de ecologische, economische en sociale impact van de inrichting.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21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05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16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64186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61036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490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419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607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576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4615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1314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825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7042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5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68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30519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36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568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41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08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115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5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7502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2600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263F-A38E-43B6-94A4-0573093B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A101F-C868-4E30-9DFB-E2C2A3B3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E8CF8-A7F5-4DC2-ADDE-16000211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9A1AF-66A4-4C2C-A58F-AB69B15B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BFEBD-6DAB-4D3D-BBE4-D30CCA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48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7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31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21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522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494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601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0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C7998-2618-4914-222C-959F8BB4F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266EAB-E1E7-4D7F-667B-0880AD4FC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/>
              <a:t>Inrichting van een gebied</a:t>
            </a:r>
          </a:p>
        </p:txBody>
      </p:sp>
    </p:spTree>
    <p:extLst>
      <p:ext uri="{BB962C8B-B14F-4D97-AF65-F5344CB8AC3E}">
        <p14:creationId xmlns:p14="http://schemas.microsoft.com/office/powerpoint/2010/main" val="332491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Beschikbare hulpbronnen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D4400-CE5C-925F-FBCA-36D28C2F8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Hulpbronnen zijn ondersteunende zaken in een gebied. Het is iets dat nuttig is voor een bepaald doel. 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Natuurlijke hulpbronnen (biotisch en abiotisch)</a:t>
            </a:r>
          </a:p>
          <a:p>
            <a:r>
              <a:rPr lang="nl-NL" dirty="0"/>
              <a:t>Economische hulpbronnen</a:t>
            </a:r>
          </a:p>
          <a:p>
            <a:r>
              <a:rPr lang="nl-NL" dirty="0"/>
              <a:t>Sociale hulpbronnen (culturele)</a:t>
            </a:r>
          </a:p>
        </p:txBody>
      </p:sp>
      <p:pic>
        <p:nvPicPr>
          <p:cNvPr id="2058" name="Picture 10" descr="Natuurlijke hulpbronnen - illustratoren in nederland">
            <a:extLst>
              <a:ext uri="{FF2B5EF4-FFF2-40B4-BE49-F238E27FC236}">
                <a16:creationId xmlns:a16="http://schemas.microsoft.com/office/drawing/2014/main" id="{BA202FA2-4455-852B-97A6-4F741352DF9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BBDB0DA3-4075-F2B1-7C0A-FADD13AC9DC3}"/>
              </a:ext>
            </a:extLst>
          </p:cNvPr>
          <p:cNvSpPr/>
          <p:nvPr/>
        </p:nvSpPr>
        <p:spPr>
          <a:xfrm>
            <a:off x="175847" y="-31383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31578DC-EF92-67BA-EE29-9842FFB85307}"/>
              </a:ext>
            </a:extLst>
          </p:cNvPr>
          <p:cNvSpPr/>
          <p:nvPr/>
        </p:nvSpPr>
        <p:spPr>
          <a:xfrm>
            <a:off x="175847" y="6281403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B8E8BB3-3B12-4CCE-8E15-34DBAF1CC6ED}"/>
              </a:ext>
            </a:extLst>
          </p:cNvPr>
          <p:cNvSpPr/>
          <p:nvPr/>
        </p:nvSpPr>
        <p:spPr>
          <a:xfrm>
            <a:off x="4419601" y="6281403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02C1D746-28A4-D5BE-7585-A759FF30AFB7}"/>
              </a:ext>
            </a:extLst>
          </p:cNvPr>
          <p:cNvSpPr/>
          <p:nvPr/>
        </p:nvSpPr>
        <p:spPr>
          <a:xfrm>
            <a:off x="4267201" y="-79895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6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382AA0-E1A0-B7EA-645A-19B47BAC0D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D4400-CE5C-925F-FBCA-36D28C2F8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Natuurlijke hulpbronnen</a:t>
            </a:r>
          </a:p>
          <a:p>
            <a:r>
              <a:rPr lang="nl-NL" dirty="0"/>
              <a:t>Economische hulpbronnen</a:t>
            </a:r>
          </a:p>
          <a:p>
            <a:r>
              <a:rPr lang="nl-NL" dirty="0"/>
              <a:t>Sociale hulpbronnen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mogelijkheden zijn er.. </a:t>
            </a:r>
          </a:p>
        </p:txBody>
      </p:sp>
      <p:pic>
        <p:nvPicPr>
          <p:cNvPr id="2050" name="Picture 2" descr="Tilburgs Koningsplein moet aantrekkelijker' | Tilburg | bd.nl">
            <a:extLst>
              <a:ext uri="{FF2B5EF4-FFF2-40B4-BE49-F238E27FC236}">
                <a16:creationId xmlns:a16="http://schemas.microsoft.com/office/drawing/2014/main" id="{F8DD1490-8133-5EAE-C3DE-994E78477A2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r="201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ningsplein Tilburg. Een uniek stedelijk stiltecentrum. – Troosteloos  Optimisme">
            <a:extLst>
              <a:ext uri="{FF2B5EF4-FFF2-40B4-BE49-F238E27FC236}">
                <a16:creationId xmlns:a16="http://schemas.microsoft.com/office/drawing/2014/main" id="{2F4894D4-F41B-CF73-2E8F-291A4A05A0D9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203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4B5D27-C003-4199-9CA8-674054D8CC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Verwachte bevolkingsgroei Tilburg. </a:t>
            </a: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5C23A42F-42C6-8A60-FC3A-A25D4AD304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7290" t="25196" r="60410" b="23762"/>
          <a:stretch/>
        </p:blipFill>
        <p:spPr>
          <a:xfrm>
            <a:off x="371474" y="1700212"/>
            <a:ext cx="5645147" cy="3734144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63CBBCE-A22B-6918-5BF5-DDC19D8A5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is belangrijk om ecologische, economische en sociale gegevens te verzamelen. Op deze manier kan er rekening worden met bepaalde verwachtingen, zoals bevolkingsgroei.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verzamelen van deze gegevens maakt systeemdenken mogelijk (vooruitdenken).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Ecologische, economische en sociale impact. </a:t>
            </a:r>
          </a:p>
        </p:txBody>
      </p:sp>
    </p:spTree>
    <p:extLst>
      <p:ext uri="{BB962C8B-B14F-4D97-AF65-F5344CB8AC3E}">
        <p14:creationId xmlns:p14="http://schemas.microsoft.com/office/powerpoint/2010/main" val="42088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5CC016-89EA-1FAD-96E2-A1DF361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inventarisatie van bronnen en materialen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9855DE-409B-FE0C-695A-09FC70874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0265423" cy="4419599"/>
          </a:xfrm>
        </p:spPr>
        <p:txBody>
          <a:bodyPr numCol="1"/>
          <a:lstStyle/>
          <a:p>
            <a:pPr marL="0" indent="0">
              <a:buNone/>
            </a:pPr>
            <a:r>
              <a:rPr lang="nl-NL" dirty="0"/>
              <a:t>Opdracht  (20 minuten)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Hoe: met je IBS groep</a:t>
            </a:r>
          </a:p>
          <a:p>
            <a:pPr marL="0" indent="0">
              <a:buNone/>
            </a:pPr>
            <a:r>
              <a:rPr lang="nl-NL" dirty="0"/>
              <a:t>Wat: Maak een lijst met mogelijk bronnen en herbruikbare materialen die je in het gebied van het IBS kan vinden. Verzin/laat een voorbeeld zien van wat je dan met dat materiaal kan doen.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TIP, wees creatief.</a:t>
            </a:r>
          </a:p>
          <a:p>
            <a:pPr marL="0" indent="0">
              <a:buNone/>
            </a:pPr>
            <a:r>
              <a:rPr lang="nl-NL" dirty="0"/>
              <a:t>Van iedere groep bespreken we de lijst met mogelijke materialen en de toepassing.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meest creatieve idee mag als groep een nummer toevoegen aan de </a:t>
            </a:r>
            <a:r>
              <a:rPr lang="nl-NL" dirty="0" err="1"/>
              <a:t>Spotify</a:t>
            </a:r>
            <a:r>
              <a:rPr lang="nl-NL" dirty="0"/>
              <a:t> lijst!</a:t>
            </a:r>
          </a:p>
        </p:txBody>
      </p:sp>
    </p:spTree>
    <p:extLst>
      <p:ext uri="{BB962C8B-B14F-4D97-AF65-F5344CB8AC3E}">
        <p14:creationId xmlns:p14="http://schemas.microsoft.com/office/powerpoint/2010/main" val="943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8A06E-0A51-0B93-77C6-4D93F249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2379B9-65EA-BE5C-2C3D-A1C8061D4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468989"/>
            <a:ext cx="11449050" cy="4419599"/>
          </a:xfrm>
        </p:spPr>
        <p:txBody>
          <a:bodyPr numCol="1"/>
          <a:lstStyle/>
          <a:p>
            <a:pPr marL="0" indent="0">
              <a:buNone/>
            </a:pPr>
            <a:r>
              <a:rPr lang="nl-NL" dirty="0"/>
              <a:t>Basisschool de </a:t>
            </a:r>
            <a:r>
              <a:rPr lang="nl-NL" dirty="0" err="1"/>
              <a:t>Armhoefse</a:t>
            </a:r>
            <a:r>
              <a:rPr lang="nl-NL" dirty="0"/>
              <a:t> Akker in Tilburg is bezig met het de verduurzaming van de school.</a:t>
            </a:r>
            <a:br>
              <a:rPr lang="nl-NL" dirty="0"/>
            </a:br>
            <a:r>
              <a:rPr lang="nl-NL" dirty="0"/>
              <a:t>Vanuit de projectleider milieu en natuur educatie is de vraag gekomen om na te denken over nieuwe afvalbakken.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Stappen</a:t>
            </a:r>
          </a:p>
          <a:p>
            <a:pPr marL="342900" indent="-342900">
              <a:buAutoNum type="arabicPeriod"/>
            </a:pPr>
            <a:r>
              <a:rPr lang="nl-NL" dirty="0"/>
              <a:t>Onderzoek en analyse; </a:t>
            </a:r>
            <a:r>
              <a:rPr lang="nl-NL" i="1" dirty="0"/>
              <a:t>type afval/bruikbare reststromen/motiveren van leerlingen etc. </a:t>
            </a:r>
          </a:p>
          <a:p>
            <a:pPr marL="342900" indent="-342900">
              <a:buAutoNum type="arabicPeriod"/>
            </a:pPr>
            <a:r>
              <a:rPr lang="nl-NL" dirty="0"/>
              <a:t>Conceptontwikkelingen; </a:t>
            </a:r>
            <a:r>
              <a:rPr lang="nl-NL" i="1" dirty="0"/>
              <a:t>brainstormen en schetsen maken</a:t>
            </a:r>
          </a:p>
          <a:p>
            <a:pPr marL="342900" indent="-342900">
              <a:buAutoNum type="arabicPeriod"/>
            </a:pPr>
            <a:r>
              <a:rPr lang="nl-NL" dirty="0"/>
              <a:t>Ontwerp uitwerken; </a:t>
            </a:r>
            <a:r>
              <a:rPr lang="nl-NL" i="1" dirty="0"/>
              <a:t>schets omzetten naar een concept met details etc.</a:t>
            </a:r>
          </a:p>
          <a:p>
            <a:pPr marL="342900" indent="-342900">
              <a:buAutoNum type="arabicPeriod"/>
            </a:pPr>
            <a:r>
              <a:rPr lang="nl-NL" dirty="0"/>
              <a:t>Presenteren; </a:t>
            </a:r>
            <a:r>
              <a:rPr lang="nl-NL" i="1" dirty="0"/>
              <a:t>Prototype </a:t>
            </a:r>
          </a:p>
          <a:p>
            <a:pPr marL="342900" indent="-342900">
              <a:buAutoNum type="arabicPeriod"/>
            </a:pPr>
            <a:r>
              <a:rPr lang="nl-NL" dirty="0"/>
              <a:t>Evalueren; </a:t>
            </a:r>
          </a:p>
        </p:txBody>
      </p:sp>
    </p:spTree>
    <p:extLst>
      <p:ext uri="{BB962C8B-B14F-4D97-AF65-F5344CB8AC3E}">
        <p14:creationId xmlns:p14="http://schemas.microsoft.com/office/powerpoint/2010/main" val="38973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4FCF-DAF9-A541-2510-CE3A690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00A5F-DB6D-BE70-29E4-7456F170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Je begrijpt waarom een analyse van het gebied bijdraagt aan een circulaire gebiedsontwikkeling</a:t>
            </a:r>
          </a:p>
          <a:p>
            <a:r>
              <a:rPr lang="nl-NL" dirty="0"/>
              <a:t>Je kan verschillende bestaande bronnen identificeren als herbruikbaar materiaal. </a:t>
            </a:r>
          </a:p>
          <a:p>
            <a:r>
              <a:rPr lang="nl-NL" dirty="0"/>
              <a:t>Je kan snel een onderzoek doen naar de ecologisch, economisch en sociale aspecten van een gebied.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Volgende week, meer over het analyseren van een gebied! 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DFA67C-2CCB-C2D5-F203-BD43FC8498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Tot volgende week…</a:t>
            </a:r>
          </a:p>
        </p:txBody>
      </p:sp>
      <p:pic>
        <p:nvPicPr>
          <p:cNvPr id="1026" name="Picture 2" descr="Joe (Nederland) - Wikipedia">
            <a:extLst>
              <a:ext uri="{FF2B5EF4-FFF2-40B4-BE49-F238E27FC236}">
                <a16:creationId xmlns:a16="http://schemas.microsoft.com/office/drawing/2014/main" id="{01DB6E07-7E26-A002-E029-CF8C9EEE85B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-57577" r="-767" b="-52313"/>
          <a:stretch/>
        </p:blipFill>
        <p:spPr bwMode="auto">
          <a:xfrm>
            <a:off x="6164071" y="1700213"/>
            <a:ext cx="5656454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2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5C1E7E3-C993-4C69-0A9F-3B1340E3A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12" t="24612" r="57729" b="17826"/>
          <a:stretch/>
        </p:blipFill>
        <p:spPr>
          <a:xfrm>
            <a:off x="423672" y="231307"/>
            <a:ext cx="8747760" cy="6395386"/>
          </a:xfrm>
        </p:spPr>
      </p:pic>
    </p:spTree>
    <p:extLst>
      <p:ext uri="{BB962C8B-B14F-4D97-AF65-F5344CB8AC3E}">
        <p14:creationId xmlns:p14="http://schemas.microsoft.com/office/powerpoint/2010/main" val="13818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80FB2-5F50-BF35-D22F-DF3F1964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sz="3700" dirty="0"/>
              <a:t>Vorige week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77816A0-48EC-E74E-F68B-206C2BD9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0" dirty="0"/>
              <a:t>Hergebruiken, recycling, regeneratie en meervoudige waardencreatie om circulaire gebiedsontwikkeling te kunnen realiseren.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314C2-8C58-78E6-C443-09B397AA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7" r="18805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EDEF4B4-9ED2-204D-3C65-61C43B0ED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9A3291-F6A3-47BF-A11E-F8F0C102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07815"/>
            <a:ext cx="10182324" cy="615672"/>
          </a:xfrm>
        </p:spPr>
        <p:txBody>
          <a:bodyPr/>
          <a:lstStyle/>
          <a:p>
            <a:r>
              <a:rPr lang="nl-NL" sz="3200" dirty="0"/>
              <a:t>De circulaire economie streeft  naar waardencreatie</a:t>
            </a:r>
          </a:p>
        </p:txBody>
      </p:sp>
      <p:pic>
        <p:nvPicPr>
          <p:cNvPr id="1026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6177605D-89AC-4B6C-9292-8685DD625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70" y="1147340"/>
            <a:ext cx="6311185" cy="49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32CD758-85D2-4D05-AB0A-42BCDAEC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sz="1800" dirty="0"/>
              <a:t>Natuurlijke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Intellectuele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Financiële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Materiele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Sociaal-relationele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Menselijke waarde</a:t>
            </a:r>
          </a:p>
        </p:txBody>
      </p:sp>
    </p:spTree>
    <p:extLst>
      <p:ext uri="{BB962C8B-B14F-4D97-AF65-F5344CB8AC3E}">
        <p14:creationId xmlns:p14="http://schemas.microsoft.com/office/powerpoint/2010/main" val="32286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6F551-2026-7F07-C840-B29301A5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Circulair ontwerpen</a:t>
            </a:r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143B3537-3054-36EE-55D9-05738E931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464" t="11801" r="64451" b="65104"/>
          <a:stretch/>
        </p:blipFill>
        <p:spPr>
          <a:xfrm>
            <a:off x="5980572" y="956969"/>
            <a:ext cx="5379090" cy="469106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97F30A-542D-F233-A3CD-AC54A2C9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/>
              <a:t>Understand</a:t>
            </a:r>
            <a:br>
              <a:rPr lang="nl-NL" sz="2400" dirty="0"/>
            </a:br>
            <a:r>
              <a:rPr lang="nl-NL" i="1" dirty="0"/>
              <a:t>Weten hoe iets werkt, hoe je iets kan regenereren, onderzoeken en je afvragen hoe doet de natuur het. </a:t>
            </a:r>
          </a:p>
          <a:p>
            <a:endParaRPr lang="nl-NL" i="1" dirty="0"/>
          </a:p>
          <a:p>
            <a:r>
              <a:rPr lang="nl-NL" sz="2400" dirty="0" err="1"/>
              <a:t>Define</a:t>
            </a:r>
            <a:endParaRPr lang="nl-NL" sz="2400" dirty="0"/>
          </a:p>
          <a:p>
            <a:r>
              <a:rPr lang="nl-NL" i="1" dirty="0"/>
              <a:t>Wat wil je bereiken, welke kansen, wie heb je nodig, welk circulair model past erbij en welke waardes voeg je toe. </a:t>
            </a:r>
          </a:p>
          <a:p>
            <a:endParaRPr lang="nl-NL" sz="2400" dirty="0"/>
          </a:p>
          <a:p>
            <a:r>
              <a:rPr lang="nl-NL" sz="2400" dirty="0"/>
              <a:t>Make</a:t>
            </a:r>
          </a:p>
          <a:p>
            <a:r>
              <a:rPr lang="nl-NL" i="1" dirty="0"/>
              <a:t>Ontwerp een tekening een idee, brainstormen, problemen achterhalen, keuzes maken, wat gebruik je wel wat niet, en prototype.</a:t>
            </a:r>
          </a:p>
          <a:p>
            <a:endParaRPr lang="nl-NL" sz="2400" dirty="0"/>
          </a:p>
          <a:p>
            <a:r>
              <a:rPr lang="nl-NL" sz="2400" dirty="0"/>
              <a:t>Release</a:t>
            </a:r>
          </a:p>
          <a:p>
            <a:r>
              <a:rPr lang="nl-NL" i="1" dirty="0"/>
              <a:t>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9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3CE6F-F475-2751-8C5E-4D16DCF2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Periode planning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38F5F8E5-FE24-E454-9CE1-DFF6626C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dirty="0"/>
              <a:t>Circulaire gebiedsontwikkeling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Circulaire gebiedsanalyse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 ontwerpen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Biodiversiteit, natuur inclusief en klimaat adaptief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Waardencreatie in een gebied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Circulaire infrastructuur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Implementatie van een </a:t>
            </a:r>
            <a:r>
              <a:rPr lang="nl-NL" sz="1900" dirty="0" err="1"/>
              <a:t>gebiedontwerp</a:t>
            </a:r>
            <a:endParaRPr lang="nl-NL" sz="190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537BDB5-F83C-33FB-4C72-7A4D09A1B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List Free Vector Art - (4,951 Free Downloads)">
            <a:extLst>
              <a:ext uri="{FF2B5EF4-FFF2-40B4-BE49-F238E27FC236}">
                <a16:creationId xmlns:a16="http://schemas.microsoft.com/office/drawing/2014/main" id="{1D4A867D-62A3-0F59-0064-EF29C1A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2" y="1617784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0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4FCF-DAF9-A541-2510-CE3A690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00A5F-DB6D-BE70-29E4-7456F170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Je begrijpt waarom een analyse van het gebied bijdraagt aan een circulaire gebiedsontwikkeling</a:t>
            </a:r>
          </a:p>
          <a:p>
            <a:r>
              <a:rPr lang="nl-NL" dirty="0"/>
              <a:t>Je kan verschillende bestaande bronnen identificeren als herbruikbaar materiaal. </a:t>
            </a:r>
          </a:p>
          <a:p>
            <a:r>
              <a:rPr lang="nl-NL" dirty="0"/>
              <a:t>Je kan snel een onderzoek doen naar de ecologisch, economisch en sociale aspecten van een gebied.</a:t>
            </a:r>
          </a:p>
          <a:p>
            <a:endParaRPr lang="nl-NL" dirty="0"/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6BBBEA3D-DB76-EC2F-F7A2-18372F0BF6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5862" t="13229" r="65235" b="66400"/>
          <a:stretch/>
        </p:blipFill>
        <p:spPr>
          <a:xfrm>
            <a:off x="6705750" y="1233654"/>
            <a:ext cx="4584402" cy="4390691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EC497EC8-7FC2-D9C4-FD76-3FA3FDAE7DF7}"/>
              </a:ext>
            </a:extLst>
          </p:cNvPr>
          <p:cNvSpPr/>
          <p:nvPr/>
        </p:nvSpPr>
        <p:spPr>
          <a:xfrm>
            <a:off x="6345021" y="879231"/>
            <a:ext cx="2951379" cy="28252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0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14795037-D158-5813-AD20-1503A9A57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dirty="0"/>
              <a:t>Het biedt inzicht</a:t>
            </a:r>
          </a:p>
          <a:p>
            <a:pPr marL="457200" indent="-457200">
              <a:buFontTx/>
              <a:buChar char="-"/>
            </a:pPr>
            <a:r>
              <a:rPr lang="nl-NL" dirty="0"/>
              <a:t>Het identificeert mogelijkheden</a:t>
            </a:r>
          </a:p>
          <a:p>
            <a:pPr marL="457200" indent="-457200">
              <a:buFontTx/>
              <a:buChar char="-"/>
            </a:pPr>
            <a:r>
              <a:rPr lang="nl-NL" dirty="0"/>
              <a:t>Het helpt bij het begrijpen van de impact die gemaakt wordt en kan worden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FF1FE-B2FC-D4EE-FD75-6EFD53E09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is een analyse van het gebied zo belangrijk?</a:t>
            </a:r>
          </a:p>
        </p:txBody>
      </p:sp>
    </p:spTree>
    <p:extLst>
      <p:ext uri="{BB962C8B-B14F-4D97-AF65-F5344CB8AC3E}">
        <p14:creationId xmlns:p14="http://schemas.microsoft.com/office/powerpoint/2010/main" val="35781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gebiedsanalyse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FF05D2-5610-9B4F-580B-DB267D72D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een gebiedsanalyse gaat het over gegeven die kenmerkend zijn voor het gebied. Dit kunnen fysieke kenmerken zijn, maar ook gegevens over de demografie en sociale structuur van het gebied.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Vaak te achterhalen via:</a:t>
            </a:r>
          </a:p>
          <a:p>
            <a:r>
              <a:rPr lang="nl-NL" dirty="0"/>
              <a:t>Interviews</a:t>
            </a:r>
          </a:p>
          <a:p>
            <a:r>
              <a:rPr lang="nl-NL" dirty="0"/>
              <a:t>Enquêtes</a:t>
            </a:r>
          </a:p>
          <a:p>
            <a:r>
              <a:rPr lang="nl-NL" dirty="0"/>
              <a:t>Openbare data</a:t>
            </a:r>
          </a:p>
          <a:p>
            <a:r>
              <a:rPr lang="nl-NL" dirty="0"/>
              <a:t>Kaarten </a:t>
            </a:r>
          </a:p>
        </p:txBody>
      </p:sp>
      <p:pic>
        <p:nvPicPr>
          <p:cNvPr id="1026" name="Picture 2" descr="Vijf tips om je analytics optimaal te analyseren voor je contentplan -  Bijgespijkerd">
            <a:extLst>
              <a:ext uri="{FF2B5EF4-FFF2-40B4-BE49-F238E27FC236}">
                <a16:creationId xmlns:a16="http://schemas.microsoft.com/office/drawing/2014/main" id="{726B51C8-B950-7F7E-E692-ED3A476AE8B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114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99323E3C-201A-4E52-9130-58A297DEE2FA}" vid="{79D6676F-7AAA-4855-840C-569C4B44FF2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201</TotalTime>
  <Words>767</Words>
  <Application>Microsoft Office PowerPoint</Application>
  <PresentationFormat>Breedbeeld</PresentationFormat>
  <Paragraphs>112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Söhne</vt:lpstr>
      <vt:lpstr>Thema1</vt:lpstr>
      <vt:lpstr>Circulaire economie</vt:lpstr>
      <vt:lpstr>PowerPoint-presentatie</vt:lpstr>
      <vt:lpstr>Vorige week</vt:lpstr>
      <vt:lpstr>De circulaire economie streeft  naar waardencreatie</vt:lpstr>
      <vt:lpstr>Circulair ontwerpen</vt:lpstr>
      <vt:lpstr>Periode planning</vt:lpstr>
      <vt:lpstr>Vandaag</vt:lpstr>
      <vt:lpstr>Waarom is een analyse van het gebied zo belangrijk?</vt:lpstr>
      <vt:lpstr>Circulaire gebiedsanalyse</vt:lpstr>
      <vt:lpstr>Beschikbare hulpbronnen</vt:lpstr>
      <vt:lpstr>Welke mogelijkheden zijn er.. </vt:lpstr>
      <vt:lpstr>Ecologische, economische en sociale impact. </vt:lpstr>
      <vt:lpstr>Opdracht inventarisatie van bronnen en materialen </vt:lpstr>
      <vt:lpstr>Extra opdracht</vt:lpstr>
      <vt:lpstr>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2023-05-09T12:36:46Z</dcterms:created>
  <dcterms:modified xsi:type="dcterms:W3CDTF">2023-05-17T07:52:20Z</dcterms:modified>
</cp:coreProperties>
</file>